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9" roundtripDataSignature="AMtx7mi62nFifPS+PWvt+AVZ6SVqfP3a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6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59" name="Google Shape;59;p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"/>
          <p:cNvSpPr txBox="1"/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15"/>
          <p:cNvSpPr/>
          <p:nvPr>
            <p:ph idx="2" type="pic"/>
          </p:nvPr>
        </p:nvSpPr>
        <p:spPr>
          <a:xfrm>
            <a:off x="1141411" y="606426"/>
            <a:ext cx="9912354" cy="3299778"/>
          </a:xfrm>
          <a:prstGeom prst="round2DiagRect">
            <a:avLst>
              <a:gd fmla="val 4860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172" name="Google Shape;172;p15"/>
          <p:cNvSpPr txBox="1"/>
          <p:nvPr>
            <p:ph idx="1" type="body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73" name="Google Shape;173;p1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1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1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"/>
          <p:cNvSpPr txBox="1"/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16"/>
          <p:cNvSpPr txBox="1"/>
          <p:nvPr>
            <p:ph idx="1" type="body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79" name="Google Shape;179;p1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1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1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/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17"/>
          <p:cNvSpPr txBox="1"/>
          <p:nvPr>
            <p:ph idx="1" type="body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5" name="Google Shape;185;p17"/>
          <p:cNvSpPr txBox="1"/>
          <p:nvPr>
            <p:ph idx="2" type="body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6" name="Google Shape;186;p17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17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17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p17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90" name="Google Shape;190;p17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8"/>
          <p:cNvSpPr txBox="1"/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18"/>
          <p:cNvSpPr txBox="1"/>
          <p:nvPr>
            <p:ph idx="1" type="body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94" name="Google Shape;194;p18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18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18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19"/>
          <p:cNvSpPr txBox="1"/>
          <p:nvPr>
            <p:ph idx="1" type="body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0" name="Google Shape;200;p19"/>
          <p:cNvSpPr txBox="1"/>
          <p:nvPr>
            <p:ph idx="2" type="body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1" name="Google Shape;201;p19"/>
          <p:cNvSpPr txBox="1"/>
          <p:nvPr>
            <p:ph idx="3" type="body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2" name="Google Shape;202;p19"/>
          <p:cNvSpPr txBox="1"/>
          <p:nvPr>
            <p:ph idx="4" type="body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3" name="Google Shape;203;p19"/>
          <p:cNvSpPr txBox="1"/>
          <p:nvPr>
            <p:ph idx="5" type="body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4" name="Google Shape;204;p19"/>
          <p:cNvSpPr txBox="1"/>
          <p:nvPr>
            <p:ph idx="6" type="body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5" name="Google Shape;205;p19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19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19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"/>
          <p:cNvSpPr txBox="1"/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20"/>
          <p:cNvSpPr txBox="1"/>
          <p:nvPr>
            <p:ph idx="1" type="body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1" name="Google Shape;211;p20"/>
          <p:cNvSpPr/>
          <p:nvPr>
            <p:ph idx="2" type="pic"/>
          </p:nvPr>
        </p:nvSpPr>
        <p:spPr>
          <a:xfrm>
            <a:off x="1141413" y="2666998"/>
            <a:ext cx="31952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12" name="Google Shape;212;p20"/>
          <p:cNvSpPr txBox="1"/>
          <p:nvPr>
            <p:ph idx="3" type="body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3" name="Google Shape;213;p20"/>
          <p:cNvSpPr txBox="1"/>
          <p:nvPr>
            <p:ph idx="4" type="body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4" name="Google Shape;214;p20"/>
          <p:cNvSpPr/>
          <p:nvPr>
            <p:ph idx="5" type="pic"/>
          </p:nvPr>
        </p:nvSpPr>
        <p:spPr>
          <a:xfrm>
            <a:off x="4489053" y="2666998"/>
            <a:ext cx="31989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15" name="Google Shape;215;p20"/>
          <p:cNvSpPr txBox="1"/>
          <p:nvPr>
            <p:ph idx="6" type="body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6" name="Google Shape;216;p20"/>
          <p:cNvSpPr txBox="1"/>
          <p:nvPr>
            <p:ph idx="7" type="body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7" name="Google Shape;217;p20"/>
          <p:cNvSpPr/>
          <p:nvPr>
            <p:ph idx="8" type="pic"/>
          </p:nvPr>
        </p:nvSpPr>
        <p:spPr>
          <a:xfrm>
            <a:off x="7852442" y="2666998"/>
            <a:ext cx="3194969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18" name="Google Shape;218;p20"/>
          <p:cNvSpPr txBox="1"/>
          <p:nvPr>
            <p:ph idx="9" type="body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9" name="Google Shape;219;p20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20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20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1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21"/>
          <p:cNvSpPr txBox="1"/>
          <p:nvPr>
            <p:ph idx="1" type="body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25" name="Google Shape;225;p21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21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21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2"/>
          <p:cNvSpPr txBox="1"/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22"/>
          <p:cNvSpPr txBox="1"/>
          <p:nvPr>
            <p:ph idx="1" type="body"/>
          </p:nvPr>
        </p:nvSpPr>
        <p:spPr>
          <a:xfrm rot="5400000">
            <a:off x="2424905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31" name="Google Shape;231;p2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2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2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7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68" name="Google Shape;68;p8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Google Shape;69;p8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70" name="Google Shape;70;p8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8"/>
            <p:cNvSpPr/>
            <p:nvPr/>
          </p:nvSpPr>
          <p:spPr>
            <a:xfrm>
              <a:off x="1128713" y="21764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>
              <a:off x="1123950" y="4021138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>
              <a:off x="333375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>
              <a:off x="190500" y="9525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6" name="Google Shape;76;p8"/>
            <p:cNvSpPr/>
            <p:nvPr/>
          </p:nvSpPr>
          <p:spPr>
            <a:xfrm>
              <a:off x="1290638" y="14288"/>
              <a:ext cx="376238" cy="1801813"/>
            </a:xfrm>
            <a:custGeom>
              <a:rect b="b" l="l" r="r" t="t"/>
              <a:pathLst>
                <a:path extrusionOk="0" h="1135" w="237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7" name="Google Shape;77;p8"/>
            <p:cNvSpPr/>
            <p:nvPr/>
          </p:nvSpPr>
          <p:spPr>
            <a:xfrm>
              <a:off x="1600200" y="180181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>
              <a:off x="1381125" y="9525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9" name="Google Shape;79;p8"/>
            <p:cNvSpPr/>
            <p:nvPr/>
          </p:nvSpPr>
          <p:spPr>
            <a:xfrm>
              <a:off x="1643063" y="0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Google Shape;80;p8"/>
            <p:cNvSpPr/>
            <p:nvPr/>
          </p:nvSpPr>
          <p:spPr>
            <a:xfrm>
              <a:off x="1685925" y="14208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168592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1743075" y="4763"/>
              <a:ext cx="419100" cy="522288"/>
            </a:xfrm>
            <a:custGeom>
              <a:rect b="b" l="l" r="r" t="t"/>
              <a:pathLst>
                <a:path extrusionOk="0" h="329" w="264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3" name="Google Shape;83;p8"/>
            <p:cNvSpPr/>
            <p:nvPr/>
          </p:nvSpPr>
          <p:spPr>
            <a:xfrm>
              <a:off x="2119313" y="488950"/>
              <a:ext cx="161925" cy="147638"/>
            </a:xfrm>
            <a:custGeom>
              <a:rect b="b" l="l" r="r" t="t"/>
              <a:pathLst>
                <a:path extrusionOk="0" h="31" w="34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952500" y="4763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5" name="Google Shape;85;p8"/>
            <p:cNvSpPr/>
            <p:nvPr/>
          </p:nvSpPr>
          <p:spPr>
            <a:xfrm>
              <a:off x="8667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890588" y="15541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38188" y="5622925"/>
              <a:ext cx="338138" cy="1216025"/>
            </a:xfrm>
            <a:custGeom>
              <a:rect b="b" l="l" r="r" t="t"/>
              <a:pathLst>
                <a:path extrusionOk="0" h="766" w="213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8" name="Google Shape;88;p8"/>
            <p:cNvSpPr/>
            <p:nvPr/>
          </p:nvSpPr>
          <p:spPr>
            <a:xfrm>
              <a:off x="647700" y="5480050"/>
              <a:ext cx="157163" cy="157163"/>
            </a:xfrm>
            <a:custGeom>
              <a:rect b="b" l="l" r="r" t="t"/>
              <a:pathLst>
                <a:path extrusionOk="0" h="33" w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666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0" y="3897313"/>
              <a:ext cx="133350" cy="266700"/>
            </a:xfrm>
            <a:custGeom>
              <a:rect b="b" l="l" r="r" t="t"/>
              <a:pathLst>
                <a:path extrusionOk="0" h="168" w="84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1" name="Google Shape;91;p8"/>
            <p:cNvSpPr/>
            <p:nvPr/>
          </p:nvSpPr>
          <p:spPr>
            <a:xfrm>
              <a:off x="66675" y="414972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0" y="1644650"/>
              <a:ext cx="133350" cy="269875"/>
            </a:xfrm>
            <a:custGeom>
              <a:rect b="b" l="l" r="r" t="t"/>
              <a:pathLst>
                <a:path extrusionOk="0" h="170" w="84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3" name="Google Shape;93;p8"/>
            <p:cNvSpPr/>
            <p:nvPr/>
          </p:nvSpPr>
          <p:spPr>
            <a:xfrm>
              <a:off x="66675" y="146843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8"/>
            <p:cNvSpPr/>
            <p:nvPr/>
          </p:nvSpPr>
          <p:spPr>
            <a:xfrm>
              <a:off x="695325" y="4763"/>
              <a:ext cx="309563" cy="1558925"/>
            </a:xfrm>
            <a:custGeom>
              <a:rect b="b" l="l" r="r" t="t"/>
              <a:pathLst>
                <a:path extrusionOk="0" h="982" w="195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5" name="Google Shape;95;p8"/>
            <p:cNvSpPr/>
            <p:nvPr/>
          </p:nvSpPr>
          <p:spPr>
            <a:xfrm>
              <a:off x="57150" y="48815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8"/>
            <p:cNvSpPr/>
            <p:nvPr/>
          </p:nvSpPr>
          <p:spPr>
            <a:xfrm>
              <a:off x="138113" y="5060950"/>
              <a:ext cx="304800" cy="1778000"/>
            </a:xfrm>
            <a:custGeom>
              <a:rect b="b" l="l" r="r" t="t"/>
              <a:pathLst>
                <a:path extrusionOk="0" h="1120" w="192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7" name="Google Shape;97;p8"/>
            <p:cNvSpPr/>
            <p:nvPr/>
          </p:nvSpPr>
          <p:spPr>
            <a:xfrm>
              <a:off x="561975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76200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0" y="5978525"/>
              <a:ext cx="190500" cy="461963"/>
            </a:xfrm>
            <a:custGeom>
              <a:rect b="b" l="l" r="r" t="t"/>
              <a:pathLst>
                <a:path extrusionOk="0" h="291" w="12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1" name="Google Shape;101;p8"/>
            <p:cNvSpPr/>
            <p:nvPr/>
          </p:nvSpPr>
          <p:spPr>
            <a:xfrm>
              <a:off x="1014413" y="1801813"/>
              <a:ext cx="214313" cy="755650"/>
            </a:xfrm>
            <a:custGeom>
              <a:rect b="b" l="l" r="r" t="t"/>
              <a:pathLst>
                <a:path extrusionOk="0" h="476" w="135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2" name="Google Shape;102;p8"/>
            <p:cNvSpPr/>
            <p:nvPr/>
          </p:nvSpPr>
          <p:spPr>
            <a:xfrm>
              <a:off x="938213" y="2547938"/>
              <a:ext cx="166688" cy="160338"/>
            </a:xfrm>
            <a:custGeom>
              <a:rect b="b" l="l" r="r" t="t"/>
              <a:pathLst>
                <a:path extrusionOk="0" h="34" w="35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8"/>
            <p:cNvSpPr/>
            <p:nvPr/>
          </p:nvSpPr>
          <p:spPr>
            <a:xfrm>
              <a:off x="595313" y="4763"/>
              <a:ext cx="638175" cy="4025900"/>
            </a:xfrm>
            <a:custGeom>
              <a:rect b="b" l="l" r="r" t="t"/>
              <a:pathLst>
                <a:path extrusionOk="0" h="2536" w="402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4" name="Google Shape;104;p8"/>
            <p:cNvSpPr/>
            <p:nvPr/>
          </p:nvSpPr>
          <p:spPr>
            <a:xfrm>
              <a:off x="1223963" y="1382713"/>
              <a:ext cx="142875" cy="476250"/>
            </a:xfrm>
            <a:custGeom>
              <a:rect b="b" l="l" r="r" t="t"/>
              <a:pathLst>
                <a:path extrusionOk="0" h="300" w="9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5" name="Google Shape;105;p8"/>
            <p:cNvSpPr/>
            <p:nvPr/>
          </p:nvSpPr>
          <p:spPr>
            <a:xfrm>
              <a:off x="1300163" y="1849438"/>
              <a:ext cx="109538" cy="107950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280988" y="3417888"/>
              <a:ext cx="142875" cy="474663"/>
            </a:xfrm>
            <a:custGeom>
              <a:rect b="b" l="l" r="r" t="t"/>
              <a:pathLst>
                <a:path extrusionOk="0" h="299" w="9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7" name="Google Shape;107;p8"/>
            <p:cNvSpPr/>
            <p:nvPr/>
          </p:nvSpPr>
          <p:spPr>
            <a:xfrm>
              <a:off x="238125" y="38830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4763" y="2166938"/>
              <a:ext cx="114300" cy="452438"/>
            </a:xfrm>
            <a:custGeom>
              <a:rect b="b" l="l" r="r" t="t"/>
              <a:pathLst>
                <a:path extrusionOk="0" h="285" w="72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9" name="Google Shape;109;p8"/>
            <p:cNvSpPr/>
            <p:nvPr/>
          </p:nvSpPr>
          <p:spPr>
            <a:xfrm>
              <a:off x="52388" y="20669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1319213" y="5041900"/>
              <a:ext cx="371475" cy="1801813"/>
            </a:xfrm>
            <a:custGeom>
              <a:rect b="b" l="l" r="r" t="t"/>
              <a:pathLst>
                <a:path extrusionOk="0" h="1135" w="234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2" name="Google Shape;112;p8"/>
            <p:cNvSpPr/>
            <p:nvPr/>
          </p:nvSpPr>
          <p:spPr>
            <a:xfrm>
              <a:off x="1147763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819150" y="3983038"/>
              <a:ext cx="347663" cy="2860675"/>
            </a:xfrm>
            <a:custGeom>
              <a:rect b="b" l="l" r="r" t="t"/>
              <a:pathLst>
                <a:path extrusionOk="0" h="1802" w="219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4" name="Google Shape;114;p8"/>
            <p:cNvSpPr/>
            <p:nvPr/>
          </p:nvSpPr>
          <p:spPr>
            <a:xfrm>
              <a:off x="728663" y="3806825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1624013" y="486727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1404938" y="5422900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7" name="Google Shape;117;p8"/>
            <p:cNvSpPr/>
            <p:nvPr/>
          </p:nvSpPr>
          <p:spPr>
            <a:xfrm>
              <a:off x="1666875" y="5945188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8" name="Google Shape;118;p8"/>
            <p:cNvSpPr/>
            <p:nvPr/>
          </p:nvSpPr>
          <p:spPr>
            <a:xfrm>
              <a:off x="1709738" y="52466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1709738" y="57642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1766888" y="6330950"/>
              <a:ext cx="419100" cy="527050"/>
            </a:xfrm>
            <a:custGeom>
              <a:rect b="b" l="l" r="r" t="t"/>
              <a:pathLst>
                <a:path extrusionOk="0" h="332" w="264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21" name="Google Shape;121;p8"/>
            <p:cNvSpPr/>
            <p:nvPr/>
          </p:nvSpPr>
          <p:spPr>
            <a:xfrm>
              <a:off x="2147888" y="6221413"/>
              <a:ext cx="157163" cy="147638"/>
            </a:xfrm>
            <a:custGeom>
              <a:rect b="b" l="l" r="r" t="t"/>
              <a:pathLst>
                <a:path extrusionOk="0" h="31" w="33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504825" y="9525"/>
              <a:ext cx="233363" cy="5103813"/>
            </a:xfrm>
            <a:custGeom>
              <a:rect b="b" l="l" r="r" t="t"/>
              <a:pathLst>
                <a:path extrusionOk="0" h="3215" w="147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23" name="Google Shape;123;p8"/>
            <p:cNvSpPr/>
            <p:nvPr/>
          </p:nvSpPr>
          <p:spPr>
            <a:xfrm>
              <a:off x="633413" y="5103813"/>
              <a:ext cx="185738" cy="185738"/>
            </a:xfrm>
            <a:custGeom>
              <a:rect b="b" l="l" r="r" t="t"/>
              <a:pathLst>
                <a:path extrusionOk="0" h="39" w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" name="Google Shape;124;p8"/>
          <p:cNvSpPr txBox="1"/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8"/>
          <p:cNvSpPr txBox="1"/>
          <p:nvPr>
            <p:ph idx="1" type="subTitle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000" cap="none">
                <a:solidFill>
                  <a:schemeClr val="lt2"/>
                </a:solidFill>
              </a:defRPr>
            </a:lvl1pPr>
            <a:lvl2pPr lvl="1" rt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/>
            </a:lvl2pPr>
            <a:lvl3pPr lvl="2" rt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3pPr>
            <a:lvl4pPr lvl="3" rt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4pPr>
            <a:lvl5pPr lvl="4" rt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5pPr>
            <a:lvl6pPr lvl="5" rt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6pPr>
            <a:lvl7pPr lvl="6" rt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7pPr>
            <a:lvl8pPr lvl="7" rt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8pPr>
            <a:lvl9pPr lvl="8" rt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9pPr>
          </a:lstStyle>
          <a:p/>
        </p:txBody>
      </p:sp>
      <p:sp>
        <p:nvSpPr>
          <p:cNvPr id="126" name="Google Shape;126;p8"/>
          <p:cNvSpPr txBox="1"/>
          <p:nvPr>
            <p:ph idx="10" type="dt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8"/>
          <p:cNvSpPr txBox="1"/>
          <p:nvPr>
            <p:ph idx="11" type="ftr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8"/>
          <p:cNvSpPr txBox="1"/>
          <p:nvPr>
            <p:ph idx="12" type="sldNum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"/>
          <p:cNvSpPr txBox="1"/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9"/>
          <p:cNvSpPr txBox="1"/>
          <p:nvPr>
            <p:ph idx="1" type="body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cap="none">
                <a:solidFill>
                  <a:schemeClr val="lt1"/>
                </a:solidFill>
              </a:defRPr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2" name="Google Shape;132;p9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9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0"/>
          <p:cNvSpPr txBox="1"/>
          <p:nvPr>
            <p:ph idx="1" type="body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38" name="Google Shape;138;p10"/>
          <p:cNvSpPr txBox="1"/>
          <p:nvPr>
            <p:ph idx="2" type="body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39" name="Google Shape;139;p10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0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0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/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1"/>
          <p:cNvSpPr txBox="1"/>
          <p:nvPr>
            <p:ph idx="1" type="body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45" name="Google Shape;145;p11"/>
          <p:cNvSpPr txBox="1"/>
          <p:nvPr>
            <p:ph idx="2" type="body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46" name="Google Shape;146;p11"/>
          <p:cNvSpPr txBox="1"/>
          <p:nvPr>
            <p:ph idx="3" type="body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47" name="Google Shape;147;p11"/>
          <p:cNvSpPr txBox="1"/>
          <p:nvPr>
            <p:ph idx="4" type="body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48" name="Google Shape;148;p11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11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1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1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 txBox="1"/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13"/>
          <p:cNvSpPr txBox="1"/>
          <p:nvPr>
            <p:ph idx="1" type="body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71475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58" name="Google Shape;158;p13"/>
          <p:cNvSpPr txBox="1"/>
          <p:nvPr>
            <p:ph idx="2" type="body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59" name="Google Shape;159;p13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3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13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/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14"/>
          <p:cNvSpPr/>
          <p:nvPr>
            <p:ph idx="2" type="pic"/>
          </p:nvPr>
        </p:nvSpPr>
        <p:spPr>
          <a:xfrm>
            <a:off x="7380721" y="609601"/>
            <a:ext cx="3666690" cy="5181599"/>
          </a:xfrm>
          <a:prstGeom prst="round2DiagRect">
            <a:avLst>
              <a:gd fmla="val 5608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165" name="Google Shape;165;p14"/>
          <p:cNvSpPr txBox="1"/>
          <p:nvPr>
            <p:ph idx="1" type="body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66" name="Google Shape;166;p14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14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14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10" name="Google Shape;10;p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5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2" name="Google Shape;12;p5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13" name="Google Shape;13;p5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Google Shape;14;p5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" name="Google Shape;15;p5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5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rect b="b" l="l" r="r" t="t"/>
                <a:pathLst>
                  <a:path extrusionOk="0" h="1141" w="233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7" name="Google Shape;17;p5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" name="Google Shape;18;p5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rect b="b" l="l" r="r" t="t"/>
                <a:pathLst>
                  <a:path extrusionOk="0" h="901" w="233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Google Shape;19;p5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0" name="Google Shape;20;p5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5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5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rect b="b" l="l" r="r" t="t"/>
                <a:pathLst>
                  <a:path extrusionOk="0" h="332" w="266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Google Shape;23;p5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rect b="b" l="l" r="r" t="t"/>
                <a:pathLst>
                  <a:path extrusionOk="0" h="31" w="34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4" name="Google Shape;24;p5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25" name="Google Shape;25;p5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rect b="b" l="l" r="r" t="t"/>
                <a:pathLst>
                  <a:path extrusionOk="0" h="80" w="78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6" name="Google Shape;26;p5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rect b="b" l="l" r="r" t="t"/>
                <a:pathLst>
                  <a:path extrusionOk="0" h="303" w="9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Google Shape;27;p5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rect b="b" l="l" r="r" t="t"/>
                <a:pathLst>
                  <a:path extrusionOk="0" h="300" w="9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8" name="Google Shape;28;p5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rect b="b" l="l" r="r" t="t"/>
                <a:pathLst>
                  <a:path extrusionOk="0" h="23" w="24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" name="Google Shape;29;p5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5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rect b="b" l="l" r="r" t="t"/>
                <a:pathLst>
                  <a:path extrusionOk="0" h="1135" w="233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Google Shape;31;p5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5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rect b="b" l="l" r="r" t="t"/>
                <a:pathLst>
                  <a:path extrusionOk="0" h="766" w="54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3" name="Google Shape;33;p5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5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rect b="b" l="l" r="r" t="t"/>
                <a:pathLst>
                  <a:path extrusionOk="0" h="898" w="236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Google Shape;35;p5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6" name="Google Shape;36;p5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" name="Google Shape;37;p5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" name="Google Shape;38;p5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rect b="b" l="l" r="r" t="t"/>
                <a:pathLst>
                  <a:path extrusionOk="0" h="326" w="263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9" name="Google Shape;39;p5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rect b="b" l="l" r="r" t="t"/>
                <a:pathLst>
                  <a:path extrusionOk="0" h="31" w="33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" name="Google Shape;40;p5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41" name="Google Shape;41;p5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rect b="b" l="l" r="r" t="t"/>
                <a:pathLst>
                  <a:path extrusionOk="0" h="323" w="26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2" name="Google Shape;42;p5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rect b="b" l="l" r="r" t="t"/>
                <a:pathLst>
                  <a:path extrusionOk="0" h="32" w="33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" name="Google Shape;43;p5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5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rect b="b" l="l" r="r" t="t"/>
                <a:pathLst>
                  <a:path extrusionOk="0" h="727" w="188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Google Shape;45;p5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rect b="b" l="l" r="r" t="t"/>
                <a:pathLst>
                  <a:path extrusionOk="0" h="33" w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5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rect b="b" l="l" r="r" t="t"/>
                <a:pathLst>
                  <a:path extrusionOk="0" h="973" w="192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7" name="Google Shape;47;p5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" name="Google Shape;48;p5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rect b="b" l="l" r="r" t="t"/>
                <a:pathLst>
                  <a:path extrusionOk="0" h="1135" w="194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9" name="Google Shape;49;p5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1" name="Google Shape;51;p5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b="0" i="0" sz="3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5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marR="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87350" lvl="1" marL="914400" marR="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71475" lvl="2" marL="1371600" marR="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55600" lvl="3" marL="1828800" marR="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55600" lvl="4" marL="2286000" marR="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39725" lvl="5" marL="2743200" marR="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39725" lvl="6" marL="3200400" marR="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39725" lvl="7" marL="3657600" marR="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39725" lvl="8" marL="4114800" marR="0" rtl="1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3" name="Google Shape;53;p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4" name="Google Shape;54;p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CUALIDADES DEL SELF:</a:t>
            </a:r>
            <a:endParaRPr/>
          </a:p>
        </p:txBody>
      </p:sp>
      <p:sp>
        <p:nvSpPr>
          <p:cNvPr id="240" name="Google Shape;240;p1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38125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b="1" lang="en-US"/>
              <a:t>Las C’s: Compasión; Curiosidad; Calma; Conexión; Coraje; Creatividad; Confianza; Claridad</a:t>
            </a:r>
            <a:endParaRPr b="1"/>
          </a:p>
          <a:p>
            <a:pPr indent="-15875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b="1" lang="en-US"/>
              <a:t> Las P’s: Paciencia; Perspectiva; Perseverancia; Presencia; Juego (o carácter lúdico)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b="1" lang="en-US"/>
              <a:t>Otros: </a:t>
            </a:r>
            <a:r>
              <a:rPr b="1" lang="en-US"/>
              <a:t>Sintonía; Reconocimiento; Aprecio; Espaciosidad; Ternura; Calidez; Asombro; Reverencia</a:t>
            </a:r>
            <a:endParaRPr b="1"/>
          </a:p>
          <a:p>
            <a:pPr indent="-381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"/>
          <p:cNvSpPr txBox="1"/>
          <p:nvPr>
            <p:ph type="title"/>
          </p:nvPr>
        </p:nvSpPr>
        <p:spPr>
          <a:xfrm>
            <a:off x="1141413" y="618518"/>
            <a:ext cx="9905998" cy="11589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wentieth Century"/>
              <a:buNone/>
            </a:pPr>
            <a:r>
              <a:rPr lang="en-US"/>
              <a:t>LAS REGLAS NO ESCRITAS DE LA TERAPIA </a:t>
            </a:r>
            <a:br>
              <a:rPr lang="en-US"/>
            </a:b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wentieth Century"/>
              <a:buNone/>
            </a:pPr>
            <a:r>
              <a:rPr lang="en-US"/>
              <a:t>LAS REGLAS NO ESCRITAS DE LA TERAPIA</a:t>
            </a:r>
            <a:br>
              <a:rPr lang="en-US"/>
            </a:br>
            <a:br>
              <a:rPr lang="en-US"/>
            </a:br>
            <a:endParaRPr/>
          </a:p>
        </p:txBody>
      </p:sp>
      <p:sp>
        <p:nvSpPr>
          <p:cNvPr id="251" name="Google Shape;251;p3"/>
          <p:cNvSpPr txBox="1"/>
          <p:nvPr>
            <p:ph idx="1" type="body"/>
          </p:nvPr>
        </p:nvSpPr>
        <p:spPr>
          <a:xfrm>
            <a:off x="1141412" y="1654139"/>
            <a:ext cx="9905999" cy="4137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10000"/>
          </a:bodyPr>
          <a:lstStyle/>
          <a:p>
            <a:pPr indent="-185737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n-US"/>
              <a:t>Debes generar (provocar) un cambio</a:t>
            </a:r>
            <a:endParaRPr/>
          </a:p>
          <a:p>
            <a:pPr indent="-185737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n-US"/>
              <a:t>No puedes expresar tus opiniones/valores/creencias en el consultorio; sólo al/a la cliente se le permite eso</a:t>
            </a:r>
            <a:endParaRPr/>
          </a:p>
          <a:p>
            <a:pPr indent="-185737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n-US"/>
              <a:t>Todas las partes del/de la cliente son bienvenidas, pero no todas las del/de la terapeuta</a:t>
            </a:r>
            <a:endParaRPr/>
          </a:p>
          <a:p>
            <a:pPr indent="-185737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n-US"/>
              <a:t>No debes priorizarte a ti (¿y el autocuidado?)</a:t>
            </a:r>
            <a:endParaRPr/>
          </a:p>
          <a:p>
            <a:pPr indent="-185737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n-US"/>
              <a:t>No puedes terminar la relación terapeútica solo porque quieres/necesitas hacerlo. Le incumbe solo al/a la cliente decidir cuándo terminarla.</a:t>
            </a:r>
            <a:endParaRPr/>
          </a:p>
          <a:p>
            <a:pPr indent="-185737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n-US"/>
              <a:t>Tengo que perseverar pase lo que pase.</a:t>
            </a:r>
            <a:endParaRPr/>
          </a:p>
          <a:p>
            <a:pPr indent="-185737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n-US"/>
              <a:t>Si fuese mejor terapeuta, lo habría manejado mejor</a:t>
            </a:r>
            <a:endParaRPr/>
          </a:p>
          <a:p>
            <a:pPr indent="-52387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TÉRMINOS CUESTIONABLES</a:t>
            </a:r>
            <a:endParaRPr/>
          </a:p>
        </p:txBody>
      </p:sp>
      <p:sp>
        <p:nvSpPr>
          <p:cNvPr id="257" name="Google Shape;257;p4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00025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n-US"/>
              <a:t>Cambio</a:t>
            </a:r>
            <a:endParaRPr/>
          </a:p>
          <a:p>
            <a:pPr indent="-20002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n-US"/>
              <a:t>Resiliencia</a:t>
            </a:r>
            <a:endParaRPr/>
          </a:p>
          <a:p>
            <a:pPr indent="-20002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n-US"/>
              <a:t>D</a:t>
            </a:r>
            <a:r>
              <a:rPr lang="en-US"/>
              <a:t>esregulación</a:t>
            </a:r>
            <a:endParaRPr/>
          </a:p>
          <a:p>
            <a:pPr indent="-20002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n-US"/>
              <a:t>Resistencia </a:t>
            </a:r>
            <a:endParaRPr/>
          </a:p>
          <a:p>
            <a:pPr indent="-20002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n-US"/>
              <a:t>Autenticidad</a:t>
            </a:r>
            <a:endParaRPr/>
          </a:p>
          <a:p>
            <a:pPr indent="-20002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n-US"/>
              <a:t>Límites</a:t>
            </a:r>
            <a:endParaRPr/>
          </a:p>
          <a:p>
            <a:pPr indent="-20002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n-US"/>
              <a:t>Anclaje/Recursos internos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ircuit">
  <a:themeElements>
    <a:clrScheme name="Circuit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2024-07-27T20:04:06Z</dcterms:created>
  <dc:creator>Jerry Bronstein</dc:creator>
</cp:coreProperties>
</file>