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84EEC708-5F2C-4AF4-8C57-3DAB077DB035}" type="datetimeFigureOut">
              <a:rPr lang="he-IL" smtClean="0"/>
              <a:t>כ"ד/תמוז/תשפ"ד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277B0637-FFF9-43AF-B4FC-F76B41ACC00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64399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7B0637-FFF9-43AF-B4FC-F76B41ACC001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66254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A1A2141-AFEE-C089-13AB-5F332E739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 qualities:</a:t>
            </a:r>
            <a:endParaRPr lang="he-IL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C3D292C-D19E-F5D6-5B75-98C553DAA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800" b="1" dirty="0"/>
              <a:t>The C’s</a:t>
            </a:r>
            <a:r>
              <a:rPr lang="en-US" b="1" dirty="0"/>
              <a:t>: Compassion; Curiosity; Calmness; Connectedness; Courage; Creativity; Confidence; Clarity</a:t>
            </a:r>
          </a:p>
          <a:p>
            <a:pPr algn="l" rtl="0"/>
            <a:r>
              <a:rPr lang="en-US" sz="2800" b="1" dirty="0"/>
              <a:t>The P’s</a:t>
            </a:r>
            <a:r>
              <a:rPr lang="en-US" b="1" dirty="0"/>
              <a:t>: Patience; Perspective; Perseverance; Presence; Playfulness</a:t>
            </a:r>
          </a:p>
          <a:p>
            <a:pPr algn="l" rtl="0"/>
            <a:r>
              <a:rPr lang="en-US" sz="2800" b="1" dirty="0"/>
              <a:t>The A’s</a:t>
            </a:r>
            <a:r>
              <a:rPr lang="en-US" b="1" dirty="0"/>
              <a:t>: Attunement; Acknowledgment; Appreciation</a:t>
            </a:r>
          </a:p>
          <a:p>
            <a:pPr algn="l" rtl="0"/>
            <a:r>
              <a:rPr lang="en-US" sz="2800" b="1" dirty="0"/>
              <a:t>Other</a:t>
            </a:r>
            <a:r>
              <a:rPr lang="en-US" b="1" dirty="0"/>
              <a:t>: Spaciousness; Tenderness; Warmth; Awe; Reverence </a:t>
            </a:r>
          </a:p>
          <a:p>
            <a:pPr algn="l" rtl="0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967799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32C79-FFCB-B0A2-83E2-2D1012E65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158911"/>
          </a:xfrm>
        </p:spPr>
        <p:txBody>
          <a:bodyPr>
            <a:normAutofit fontScale="90000"/>
          </a:bodyPr>
          <a:lstStyle/>
          <a:p>
            <a:r>
              <a:rPr lang="en-US" dirty="0"/>
              <a:t>The unwritten rules of therapy:</a:t>
            </a:r>
            <a:br>
              <a:rPr lang="en-US" dirty="0"/>
            </a:br>
            <a:br>
              <a:rPr lang="en-US" dirty="0"/>
            </a:b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76967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D835B-425B-93C1-EE05-70F7DACF5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unwritten rules of therapy:</a:t>
            </a:r>
            <a:br>
              <a:rPr lang="en-US" dirty="0"/>
            </a:br>
            <a:br>
              <a:rPr lang="en-US" dirty="0"/>
            </a:br>
            <a:endParaRPr lang="he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B46E21-FAD8-3996-68E9-17942DA72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54139"/>
            <a:ext cx="9905999" cy="4137062"/>
          </a:xfrm>
        </p:spPr>
        <p:txBody>
          <a:bodyPr>
            <a:normAutofit fontScale="92500" lnSpcReduction="20000"/>
          </a:bodyPr>
          <a:lstStyle/>
          <a:p>
            <a:pPr algn="l" rtl="0"/>
            <a:r>
              <a:rPr lang="en-US" dirty="0"/>
              <a:t>You must deliver change</a:t>
            </a:r>
          </a:p>
          <a:p>
            <a:pPr algn="l" rtl="0"/>
            <a:r>
              <a:rPr lang="en-US" dirty="0"/>
              <a:t>You can’t express your opinions/values/beliefs in the therapy room, only the client can</a:t>
            </a:r>
          </a:p>
          <a:p>
            <a:pPr algn="l" rtl="0"/>
            <a:r>
              <a:rPr lang="en-US" dirty="0"/>
              <a:t>All parts of the client are welcome, not all parts of the therapist</a:t>
            </a:r>
          </a:p>
          <a:p>
            <a:pPr algn="l" rtl="0"/>
            <a:r>
              <a:rPr lang="en-US" dirty="0"/>
              <a:t>You shouldn’t be selfish (self care?)</a:t>
            </a:r>
          </a:p>
          <a:p>
            <a:pPr algn="l" rtl="0"/>
            <a:r>
              <a:rPr lang="en-US" dirty="0"/>
              <a:t>You can’t end the therapeutic relationship just because you want/need to. It’s only up to the client to decide when to end.</a:t>
            </a:r>
          </a:p>
          <a:p>
            <a:pPr algn="l" rtl="0"/>
            <a:r>
              <a:rPr lang="en-US" dirty="0"/>
              <a:t>“I must soldier on” no matter what</a:t>
            </a:r>
          </a:p>
          <a:p>
            <a:pPr algn="l" rtl="0"/>
            <a:r>
              <a:rPr lang="en-US" dirty="0"/>
              <a:t>“If I was a better therapist I could have handled it better</a:t>
            </a:r>
          </a:p>
          <a:p>
            <a:pPr algn="l" rtl="0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218309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F77D0-10D3-5C7B-148E-CFF0016FF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Questionable terms:</a:t>
            </a:r>
            <a:endParaRPr lang="he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A4D33-12AB-839F-A674-3C36C0F4CB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dirty="0"/>
              <a:t>Change</a:t>
            </a:r>
          </a:p>
          <a:p>
            <a:pPr algn="l" rtl="0"/>
            <a:r>
              <a:rPr lang="en-US" dirty="0"/>
              <a:t>Resilience</a:t>
            </a:r>
          </a:p>
          <a:p>
            <a:pPr algn="l" rtl="0"/>
            <a:r>
              <a:rPr lang="en-US" dirty="0"/>
              <a:t>Dysregulation</a:t>
            </a:r>
          </a:p>
          <a:p>
            <a:pPr algn="l" rtl="0"/>
            <a:r>
              <a:rPr lang="en-US"/>
              <a:t>Resistance </a:t>
            </a:r>
            <a:endParaRPr lang="en-US" dirty="0"/>
          </a:p>
          <a:p>
            <a:pPr algn="l" rtl="0"/>
            <a:r>
              <a:rPr lang="en-US" dirty="0"/>
              <a:t>Authenticity</a:t>
            </a:r>
          </a:p>
          <a:p>
            <a:pPr algn="l" rtl="0"/>
            <a:r>
              <a:rPr lang="en-US" dirty="0"/>
              <a:t>Boundaries</a:t>
            </a:r>
          </a:p>
          <a:p>
            <a:pPr algn="l" rtl="0"/>
            <a:r>
              <a:rPr lang="en-US" dirty="0"/>
              <a:t>Grounding/Resourcing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0212878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694</TotalTime>
  <Words>173</Words>
  <Application>Microsoft Office PowerPoint</Application>
  <PresentationFormat>Widescreen</PresentationFormat>
  <Paragraphs>23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Tw Cen MT</vt:lpstr>
      <vt:lpstr>Circuit</vt:lpstr>
      <vt:lpstr>Self qualities:</vt:lpstr>
      <vt:lpstr>The unwritten rules of therapy:  </vt:lpstr>
      <vt:lpstr>The unwritten rules of therapy:  </vt:lpstr>
      <vt:lpstr>Questionable terms: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Bronstein</dc:creator>
  <cp:lastModifiedBy>Jerry Bronstein</cp:lastModifiedBy>
  <cp:revision>6</cp:revision>
  <dcterms:created xsi:type="dcterms:W3CDTF">2024-07-27T20:04:06Z</dcterms:created>
  <dcterms:modified xsi:type="dcterms:W3CDTF">2024-07-30T06:50:54Z</dcterms:modified>
</cp:coreProperties>
</file>