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comments/comment13.xml" ContentType="application/vnd.openxmlformats-officedocument.presentationml.comments+xml"/>
  <Override PartName="/ppt/comments/comment14.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12192000" cy="6858000"/>
  <p:notesSz cx="6858000" cy="9144000"/>
  <p:embeddedFontLst>
    <p:embeddedFont>
      <p:font typeface="Century Gothic" panose="020B0502020202020204"/>
      <p:regular r:id="rId26"/>
    </p:embeddedFont>
    <p:embeddedFont>
      <p:font typeface="Calibri" panose="020F0502020204030204"/>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thea Hanna" initials="" lastIdx="29" clrIdx="0"/>
  <p:cmAuthor id="1" name="Sivakami Ashley" initials="" lastIdx="7"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font" Target="fonts/font5.fntdata"/><Relationship Id="rId3" Type="http://schemas.openxmlformats.org/officeDocument/2006/relationships/slide" Target="slides/slide1.xml"/><Relationship Id="rId29" Type="http://schemas.openxmlformats.org/officeDocument/2006/relationships/font" Target="fonts/font4.fntdata"/><Relationship Id="rId28" Type="http://schemas.openxmlformats.org/officeDocument/2006/relationships/font" Target="fonts/font3.fntdata"/><Relationship Id="rId27" Type="http://schemas.openxmlformats.org/officeDocument/2006/relationships/font" Target="fonts/font2.fntdata"/><Relationship Id="rId26" Type="http://schemas.openxmlformats.org/officeDocument/2006/relationships/font" Target="fonts/font1.fntdata"/><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4-09-25T11:24:51.872" idx="1">
    <p:pos x="3331" y="3418"/>
    <p:text>Esto parece error de la IA. En inglés MSW significa Master of Social Work, pero también puede referirse a Municipal Solid Waste, y me parece que RSU significa Residuos Sólidos Urbanos. Lo que dice google de ella: Einat Avni Bronstein, MSW, graduated from Law school in Tel Aviv University, Israel, and earned her Master's degree in Clinical Social Work at Washington University, USA. Es difícil traducir títulos porque muchas veces no hay equivalencia en otro país. En este caso, sugiero escribir MSW, y luego, en parentesis (con maestría en trabajo social). Tengo entendido que no es exactamente lo mismo una maestría y un máster, pero uds. que conocen mejor el sistema español sabrán. Me parece que un Máster se realiza muchas veces en un año, mientras que una maestría típicamente tarda dos.
1 total reaction
Sivakami Ashley reacted with 👍 at 2024-09-25 04:24 AM</p:text>
  </p:cm>
  <p:cm authorId="1" dt="2024-09-25T11:24:34.417" idx="1">
    <p:pos x="1631" y="3009"/>
    <p:text>Replace RSU with "Maestría en Trabajo Social"</p:text>
  </p:cm>
</p:cmLst>
</file>

<file path=ppt/comments/comment10.xml><?xml version="1.0" encoding="utf-8"?>
<p:cmLst xmlns:a="http://schemas.openxmlformats.org/drawingml/2006/main" xmlns:r="http://schemas.openxmlformats.org/officeDocument/2006/relationships" xmlns:p="http://schemas.openxmlformats.org/presentationml/2006/main">
  <p:cm authorId="0" dt="2024-09-25T15:46:31.975" idx="19">
    <p:pos x="2170" y="3466"/>
    <p:text>campos</p:text>
  </p:cm>
  <p:cm authorId="1" dt="2024-09-25T12:22:37.031" idx="5">
    <p:pos x="2170" y="3466"/>
    <p:text>dejaria dimensiones</p:text>
  </p:cm>
  <p:cm authorId="1" dt="2024-09-25T12:26:20.748" idx="6">
    <p:pos x="2170" y="3466"/>
    <p:text>tambien cambie la forma de escribir esta frase</p:text>
  </p:cm>
  <p:cm authorId="0" dt="2024-09-25T15:46:31.975" idx="20">
    <p:pos x="2170" y="3466"/>
    <p:text>Totalmente de acuerdo! Ahora veo lo que pasó: había escrito "campos" pero no iba vinculado con un comentario en el texto, o si si será que me equivoqué de lugar. Había escrito "campos" para reemplazar lo que era "ámbitos relacionales" al final. Así que ahora quito "campos" del título y dejemos dimensiones.</p:text>
  </p:cm>
</p:cmLst>
</file>

<file path=ppt/comments/comment11.xml><?xml version="1.0" encoding="utf-8"?>
<p:cmLst xmlns:a="http://schemas.openxmlformats.org/drawingml/2006/main" xmlns:r="http://schemas.openxmlformats.org/officeDocument/2006/relationships" xmlns:p="http://schemas.openxmlformats.org/presentationml/2006/main">
  <p:cm authorId="0" dt="2024-09-25T15:46:26.117" idx="21">
    <p:pos x="2630" y="2016"/>
    <p:text>para la correspondencia, refiriendose a dimensión, ¿quizá mejor Divina/Cósmica, o quizá poner "Lo Divino/Cósmico, pero si te suena bien así dejalo</p:text>
  </p:cm>
  <p:cm authorId="0" dt="2024-09-25T15:46:26.117" idx="22">
    <p:pos x="2630" y="2016"/>
    <p:text>Pero no entiendo por que lo destacaste con amarillo todo. Parece igual que antes...</p:text>
  </p:cm>
</p:cmLst>
</file>

<file path=ppt/comments/comment12.xml><?xml version="1.0" encoding="utf-8"?>
<p:cmLst xmlns:a="http://schemas.openxmlformats.org/drawingml/2006/main" xmlns:r="http://schemas.openxmlformats.org/officeDocument/2006/relationships" xmlns:p="http://schemas.openxmlformats.org/presentationml/2006/main">
  <p:cm authorId="0" dt="2024-09-25T12:29:53.177" idx="23">
    <p:pos x="2659" y="1440"/>
    <p:text>En inglés usamos "Nature" siempre sin el artículo, pero creo que en español suena mejor con el artículo: "La naturaleza"
1 total reaction
Sivakami Ashley reacted with 👍 at 2024-09-25 05:29 AM</p:text>
  </p:cm>
  <p:cm authorId="0" dt="2024-09-25T12:29:16.969" idx="24">
    <p:pos x="2650" y="768"/>
    <p:text>Otras fuentes externas de energía:
1 total reaction
Sivakami Ashley reacted with 👍 at 2024-09-25 05:29 AM</p:text>
  </p:cm>
</p:cmLst>
</file>

<file path=ppt/comments/comment13.xml><?xml version="1.0" encoding="utf-8"?>
<p:cmLst xmlns:a="http://schemas.openxmlformats.org/drawingml/2006/main" xmlns:r="http://schemas.openxmlformats.org/officeDocument/2006/relationships" xmlns:p="http://schemas.openxmlformats.org/presentationml/2006/main">
  <p:cm authorId="0" dt="2024-09-25T08:34:05.575" idx="25">
    <p:pos x="3600" y="2198"/>
    <p:text>pondría "tacto" aquí, o quizá contacto físico</p:text>
  </p:cm>
</p:cmLst>
</file>

<file path=ppt/comments/comment14.xml><?xml version="1.0" encoding="utf-8"?>
<p:cmLst xmlns:a="http://schemas.openxmlformats.org/drawingml/2006/main" xmlns:r="http://schemas.openxmlformats.org/officeDocument/2006/relationships" xmlns:p="http://schemas.openxmlformats.org/presentationml/2006/main">
  <p:cm authorId="0" dt="2024-09-25T12:35:01.748" idx="26">
    <p:pos x="2102" y="1622"/>
    <p:text>"them", para mí, debe referirse o a las fuentes, o a las energías, ambas que aparecen arriba, así que mejor "Atenderlas"
1 total reaction
Sivakami Ashley reacted with 👍 at 2024-09-25 05:35 AM</p:text>
  </p:cm>
  <p:cm authorId="0" dt="2024-09-25T14:10:43.684" idx="27">
    <p:pos x="3734" y="1910"/>
    <p:text>Es una diferencia muy sútil pero siento que "mantener" no es la palabra más adecuada aquí, aunque no estoy segura cuál quedaría mejor. Estoy pensando en "sostener"? La idea en inglés es: Conozca cómo las energías innatas forman parte de su sistema, o Conozca cómo el sistema acoge/alberga las principales energías innatas. ¿Votos? Es que al decir "se mantienen" para mí implica casi que se alimentan de algo para mantenerse y si no lo hicieran dejarían de existir, mientras que sabemos que hay energías innatas que pueden estar exiliadas y aun así forman parte del sistema. Son ideas mías y me falta la sensibilidad del español que tiene un hablante nativo para saber si tengo razon o no...</p:text>
  </p:cm>
  <p:cm authorId="1" dt="2024-09-25T14:10:43.684" idx="7">
    <p:pos x="3734" y="1910"/>
    <p:text>Yo dejaria "mantener" porque creo que da lugar a entender como se pueden perder, bloquear, aumentar, desgastar estas energias.</p:text>
  </p:cm>
  <p:cm authorId="0" dt="2024-09-25T14:13:30.961" idx="28">
    <p:pos x="2179" y="3418"/>
    <p:text>¿energía del Self, no?
1 total reaction
Sivakami Ashley reacted with 👍 at 2024-09-25 07:13 AM</p:text>
  </p:cm>
  <p:cm authorId="0" dt="2024-09-25T14:13:04.532" idx="29">
    <p:pos x="1699" y="3629"/>
    <p:text>¿Crear espacio?
1 total reaction
Sivakami Ashley reacted with 👍 at 2024-09-25 07:13 AM</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4-09-25T11:54:40.570" idx="2">
    <p:pos x="5309" y="2544"/>
    <p:text>A mi parecer, external and internal se refieren a las relaciones, o si no a los campos, y no a la energía en sí, pero es lógico que lo haya interpretado así el ordenador porque gramaticalmente no queda tan claro en inglés. Por tanto, sugeriría o "Energía de los campos relacionales - externas e internas" o "Energía de los campos relacionales - externos e internos"
1 total reaction
Sivakami Ashley reacted with 👍 at 2024-09-25 04:54 AM</p:text>
  </p:cm>
  <p:cm authorId="0" dt="2024-09-25T11:51:27.979" idx="3">
    <p:pos x="6134" y="3168"/>
    <p:text>Aun cuando no viene en el original porque se sobre-entiende, pondría acá la palabra energía, y también en el siguiente punto. "Energía de los legados y la divina/cósmica"; y Energía de la naturaleza y de otros lugares
1 total reaction
Sivakami Ashley reacted with 👍 at 2024-09-25 04:51 AM</p:text>
  </p:cm>
  <p:cm authorId="0" dt="2024-09-25T11:50:03.568" idx="4">
    <p:pos x="4502" y="1315"/>
    <p:text>¿No suena mejor decir Energía del Self?
1 total reaction
Sivakami Ashley reacted with 👍 at 2024-09-25 04:50 AM</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24-09-25T11:56:25.637" idx="5">
    <p:pos x="2534" y="1373"/>
    <p:text>El ordenador es tan preciso y literal, y en este caso el inglés dejó fuera el artículo, porque esto se permite más facilmente, pero me parece que suena mejor incluirlo en español: "El término más utilizado en el mundo del IFS"
1 total reaction
Sivakami Ashley reacted with 👍 at 2024-09-25 04:56 AM</p:text>
  </p:cm>
  <p:cm authorId="0" dt="2024-09-25T11:55:13.553" idx="6">
    <p:pos x="3619" y="422"/>
    <p:text>Energía del Self (a mi oído me suena mejor decirlo así - espero no equivocarme)
1 total reaction
Sivakami Ashley reacted with 👍 at 2024-09-25 04:55 AM</p:text>
  </p:cm>
  <p:cm authorId="0" dt="2024-09-25T15:55:01.616" idx="7">
    <p:pos x="1633" y="393"/>
    <p:text>Pasa algo aquí raro del formato, que interesantemente fue exactamente lo mismo que me hizo pensar mejor no compartir el documento con uds en Drive! jaja, debe ser algún fallo y ojalá lo logres arreglar Franco ;-)) el número 1 tendría que aparecer antes de Energía del Self, pero no me permite cambiarlo.</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24-09-25T11:58:09.883" idx="8">
    <p:pos x="2064" y="3456"/>
    <p:text>"parte" en vez de pieza
1 total reaction
Sivakami Ashley reacted with 👍 at 2024-09-25 04:58 AM</p:text>
  </p:cm>
  <p:cm authorId="0" dt="2024-09-25T12:01:45.431" idx="9">
    <p:pos x="1526" y="2554"/>
    <p:text>"Es una forma.."
1 total reaction
Sivakami Ashley reacted with 👍 at 2024-09-25 05:01 AM</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24-09-25T12:02:31.885" idx="10">
    <p:pos x="4435" y="422"/>
    <p:text>Está tapada la palabra en mi presentación. No soy buena con powerpoint para saber de qué manera arreglarlo. Aparte del formato, otra consulta para Uds dos: el ordenador traduce "exiles" como exiliados, usando la forma masculina genérica, pero a mí me parece que lo que más escucho cuando escucho a los terapeutas hispanoparlantes es "exiliadas" porque modifica la palabra "partes" y por tanto pueden ser exiliadas tanto de un cliente hombre como de una cliente mujer. ¿Qué opinan?
1 total reaction
Sivakami Ashley reacted with 👍 at 2024-09-25 05:02 AM</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24-09-25T12:05:57.854" idx="11">
    <p:pos x="1565" y="3072"/>
    <p:text>Debe ser aquí donde Sivakami vio que no se había traducido como Self. Creo que se puede escribir "en el Self" ¿no?
1 total reaction
Sivakami Ashley reacted with 👍 at 2024-09-25 05:05 AM</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24-09-25T12:09:22.160" idx="12">
    <p:pos x="2515" y="3590"/>
    <p:text>Me llamó la atención leer "Sensing in" que no tenía sentido para mí fuera de contexto, pero encontré esta explicación: https://www.elinginfant.co.uk/sensing-in/ y ahora lo entiendo como "Percepción de las sensaciones" o quizá, para simplificar y mantener el formato de las palabras anteriores: "Sensación"</p:text>
  </p:cm>
  <p:cm authorId="1" dt="2024-09-25T12:09:22.160" idx="2">
    <p:pos x="2515" y="3590"/>
    <p:text>Pondria "Percibir desde dentro"</p:text>
  </p:cm>
  <p:cm authorId="0" dt="2024-09-24T16:25:32.791" idx="13">
    <p:pos x="3312" y="77"/>
    <p:text>Pongamos aquí "campo" para que sea más consistente</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24-09-25T12:18:10.851" idx="14">
    <p:pos x="2976" y="3446"/>
    <p:text>Acá también me parece mejor usar sabiduría
1 total reaction
Sivakami Ashley reacted with 👍 at 2024-09-25 05:18 AM</p:text>
  </p:cm>
  <p:cm authorId="0" dt="2024-09-25T12:19:03.767" idx="15">
    <p:pos x="3504" y="2294"/>
    <p:text>No sé cómo Uds lo leen, pero para mí lo entiendo como conocimiento que tenemos del Self, pero en inglés la idea es que el Self lo tiene, y más que conocimiento, en ese caso el "knowing" se refiere más a la sabiduría, y, a su vez, me parece importante aclarar que la parte de la imaginación corresponde al Self y no a nosotros y creo que esto se puede expresar un poco más claramente. Propongo entonces: Nos basamos en (o Confiamos en) esa sabiduría del Self a la hora de ofrecer vías inexploradas que se prestan tanto a la imaginación, como la Recuperación y el Rehacer.</p:text>
  </p:cm>
  <p:cm authorId="1" dt="2024-09-25T12:19:03.767" idx="3">
    <p:pos x="3504" y="2294"/>
    <p:text>he incorporado lo que has dicho y añadido algunos matices a esta frase.</p:text>
  </p:cm>
  <p:cm authorId="0" dt="2024-09-25T12:17:59.335" idx="16">
    <p:pos x="1882" y="720"/>
    <p:text>¿o El Self?</p:text>
  </p:cm>
  <p:cm authorId="1" dt="2024-09-25T12:17:59.335" idx="4">
    <p:pos x="1882" y="720"/>
    <p:text>no se, ambos me parecen ok</p:text>
  </p:cm>
</p:cmLst>
</file>

<file path=ppt/comments/comment9.xml><?xml version="1.0" encoding="utf-8"?>
<p:cmLst xmlns:a="http://schemas.openxmlformats.org/drawingml/2006/main" xmlns:r="http://schemas.openxmlformats.org/officeDocument/2006/relationships" xmlns:p="http://schemas.openxmlformats.org/presentationml/2006/main">
  <p:cm authorId="0" dt="2024-09-25T12:21:14.773" idx="17">
    <p:pos x="2390" y="3437"/>
    <p:text>La palabra entera de sanación puede aparecer en la siguiente línea?
1 total reaction
Sivakami Ashley reacted with 👍 at 2024-09-25 05:21 AM</p:text>
  </p:cm>
  <p:cm authorId="0" dt="2024-09-25T12:20:38.953" idx="18">
    <p:pos x="2525" y="1661"/>
    <p:text>Considera las exiliadas y las protectoras
1 total reaction
Sivakami Ashley reacted with 👍 at 2024-09-25 05:20 AM</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 name="Shape 2"/>
        <p:cNvGrpSpPr/>
        <p:nvPr/>
      </p:nvGrpSpPr>
      <p:grpSpPr>
        <a:xfrm>
          <a:off x="0" y="0"/>
          <a:ext cx="0" cy="0"/>
          <a:chOff x="0" y="0"/>
          <a:chExt cx="0" cy="0"/>
        </a:xfrm>
      </p:grpSpPr>
      <p:sp>
        <p:nvSpPr>
          <p:cNvPr id="3" name="Google Shape;3;n"/>
          <p:cNvSpPr txBox="1"/>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4" name="Google Shape;4;n"/>
          <p:cNvSpPr txBox="1"/>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5" name="Google Shape;5;n"/>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7" name="Google Shape;7;n"/>
          <p:cNvSpPr txBox="1"/>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8" name="Google Shape;8;n"/>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panose="020B0604020202020204"/>
                <a:ea typeface="Arial" panose="020B0604020202020204"/>
                <a:cs typeface="Arial" panose="020B0604020202020204"/>
                <a:sym typeface="Arial" panose="020B0604020202020204"/>
              </a:rPr>
            </a:fld>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9" name="Shape 169"/>
        <p:cNvGrpSpPr/>
        <p:nvPr/>
      </p:nvGrpSpPr>
      <p:grpSpPr>
        <a:xfrm>
          <a:off x="0" y="0"/>
          <a:ext cx="0" cy="0"/>
          <a:chOff x="0" y="0"/>
          <a:chExt cx="0" cy="0"/>
        </a:xfrm>
      </p:grpSpPr>
      <p:sp>
        <p:nvSpPr>
          <p:cNvPr id="170" name="Google Shape;170;p1: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71" name="Google Shape;171;p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75" name="Shape 275"/>
        <p:cNvGrpSpPr/>
        <p:nvPr/>
      </p:nvGrpSpPr>
      <p:grpSpPr>
        <a:xfrm>
          <a:off x="0" y="0"/>
          <a:ext cx="0" cy="0"/>
          <a:chOff x="0" y="0"/>
          <a:chExt cx="0" cy="0"/>
        </a:xfrm>
      </p:grpSpPr>
      <p:sp>
        <p:nvSpPr>
          <p:cNvPr id="276" name="Google Shape;276;p10: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77" name="Google Shape;277;p1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84" name="Shape 284"/>
        <p:cNvGrpSpPr/>
        <p:nvPr/>
      </p:nvGrpSpPr>
      <p:grpSpPr>
        <a:xfrm>
          <a:off x="0" y="0"/>
          <a:ext cx="0" cy="0"/>
          <a:chOff x="0" y="0"/>
          <a:chExt cx="0" cy="0"/>
        </a:xfrm>
      </p:grpSpPr>
      <p:sp>
        <p:nvSpPr>
          <p:cNvPr id="285" name="Google Shape;285;p11: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86" name="Google Shape;286;p1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93" name="Shape 293"/>
        <p:cNvGrpSpPr/>
        <p:nvPr/>
      </p:nvGrpSpPr>
      <p:grpSpPr>
        <a:xfrm>
          <a:off x="0" y="0"/>
          <a:ext cx="0" cy="0"/>
          <a:chOff x="0" y="0"/>
          <a:chExt cx="0" cy="0"/>
        </a:xfrm>
      </p:grpSpPr>
      <p:sp>
        <p:nvSpPr>
          <p:cNvPr id="294" name="Google Shape;294;p12: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95" name="Google Shape;295;p1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302" name="Shape 302"/>
        <p:cNvGrpSpPr/>
        <p:nvPr/>
      </p:nvGrpSpPr>
      <p:grpSpPr>
        <a:xfrm>
          <a:off x="0" y="0"/>
          <a:ext cx="0" cy="0"/>
          <a:chOff x="0" y="0"/>
          <a:chExt cx="0" cy="0"/>
        </a:xfrm>
      </p:grpSpPr>
      <p:sp>
        <p:nvSpPr>
          <p:cNvPr id="303" name="Google Shape;303;p13: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04" name="Google Shape;304;p1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311" name="Shape 311"/>
        <p:cNvGrpSpPr/>
        <p:nvPr/>
      </p:nvGrpSpPr>
      <p:grpSpPr>
        <a:xfrm>
          <a:off x="0" y="0"/>
          <a:ext cx="0" cy="0"/>
          <a:chOff x="0" y="0"/>
          <a:chExt cx="0" cy="0"/>
        </a:xfrm>
      </p:grpSpPr>
      <p:sp>
        <p:nvSpPr>
          <p:cNvPr id="312" name="Google Shape;312;p14: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13" name="Google Shape;313;p1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320" name="Shape 320"/>
        <p:cNvGrpSpPr/>
        <p:nvPr/>
      </p:nvGrpSpPr>
      <p:grpSpPr>
        <a:xfrm>
          <a:off x="0" y="0"/>
          <a:ext cx="0" cy="0"/>
          <a:chOff x="0" y="0"/>
          <a:chExt cx="0" cy="0"/>
        </a:xfrm>
      </p:grpSpPr>
      <p:sp>
        <p:nvSpPr>
          <p:cNvPr id="321" name="Google Shape;321;p15: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22" name="Google Shape;322;p1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328" name="Shape 328"/>
        <p:cNvGrpSpPr/>
        <p:nvPr/>
      </p:nvGrpSpPr>
      <p:grpSpPr>
        <a:xfrm>
          <a:off x="0" y="0"/>
          <a:ext cx="0" cy="0"/>
          <a:chOff x="0" y="0"/>
          <a:chExt cx="0" cy="0"/>
        </a:xfrm>
      </p:grpSpPr>
      <p:sp>
        <p:nvSpPr>
          <p:cNvPr id="329" name="Google Shape;329;p16: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30" name="Google Shape;330;p1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338" name="Shape 338"/>
        <p:cNvGrpSpPr/>
        <p:nvPr/>
      </p:nvGrpSpPr>
      <p:grpSpPr>
        <a:xfrm>
          <a:off x="0" y="0"/>
          <a:ext cx="0" cy="0"/>
          <a:chOff x="0" y="0"/>
          <a:chExt cx="0" cy="0"/>
        </a:xfrm>
      </p:grpSpPr>
      <p:sp>
        <p:nvSpPr>
          <p:cNvPr id="339" name="Google Shape;339;p17: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40" name="Google Shape;340;p1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347" name="Shape 347"/>
        <p:cNvGrpSpPr/>
        <p:nvPr/>
      </p:nvGrpSpPr>
      <p:grpSpPr>
        <a:xfrm>
          <a:off x="0" y="0"/>
          <a:ext cx="0" cy="0"/>
          <a:chOff x="0" y="0"/>
          <a:chExt cx="0" cy="0"/>
        </a:xfrm>
      </p:grpSpPr>
      <p:sp>
        <p:nvSpPr>
          <p:cNvPr id="348" name="Google Shape;348;p1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18: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000">
                <a:solidFill>
                  <a:srgbClr val="181818"/>
                </a:solidFill>
              </a:rPr>
              <a:t>"El sol no brilla sobre nosotros, sino en nosotros. Los ríos no fluyen a nuestro lado, sino a través de nosotros. Emocionando, hormigueando, haciendo vibrar cada fibra y célula de la sustancia de nuestros cuerpos, haciéndolos deslizarse y cantar. Los árboles ondean y las flores florecen tanto en nuestros cuerpos como en nuestras almas, y cada canto de pájaro, cada canto de viento y cada tremendo canto de tormenta de las rocas en el corazón de las montañas es nuestro canto, nuestro propio canto, y canta nuestro amor."</a:t>
            </a:r>
            <a:endParaRPr lang="en-US" sz="2000">
              <a:solidFill>
                <a:srgbClr val="181818"/>
              </a:solidFill>
            </a:endParaRPr>
          </a:p>
          <a:p>
            <a:pPr marL="0" lvl="0" indent="0" algn="l" rtl="0">
              <a:spcBef>
                <a:spcPts val="0"/>
              </a:spcBef>
              <a:spcAft>
                <a:spcPts val="0"/>
              </a:spcAft>
              <a:buClr>
                <a:srgbClr val="181818"/>
              </a:buClr>
              <a:buSzPts val="2000"/>
              <a:buFont typeface="Arial" panose="020B0604020202020204"/>
              <a:buNone/>
            </a:pPr>
            <a:r>
              <a:rPr lang="en-US" sz="2000">
                <a:solidFill>
                  <a:srgbClr val="181818"/>
                </a:solidFill>
              </a:rPr>
              <a:t>									John Muir</a:t>
            </a:r>
            <a:endParaRPr lang="en-US" sz="2000">
              <a:solidFill>
                <a:srgbClr val="181818"/>
              </a:solidFill>
            </a:endParaRPr>
          </a:p>
          <a:p>
            <a:pPr marL="0" lvl="0" indent="0" algn="l" rtl="0">
              <a:spcBef>
                <a:spcPts val="0"/>
              </a:spcBef>
              <a:spcAft>
                <a:spcPts val="0"/>
              </a:spcAft>
              <a:buNone/>
            </a:pPr>
          </a:p>
        </p:txBody>
      </p:sp>
      <p:sp>
        <p:nvSpPr>
          <p:cNvPr id="350" name="Google Shape;350;p18: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6" name="Shape 176"/>
        <p:cNvGrpSpPr/>
        <p:nvPr/>
      </p:nvGrpSpPr>
      <p:grpSpPr>
        <a:xfrm>
          <a:off x="0" y="0"/>
          <a:ext cx="0" cy="0"/>
          <a:chOff x="0" y="0"/>
          <a:chExt cx="0" cy="0"/>
        </a:xfrm>
      </p:grpSpPr>
      <p:sp>
        <p:nvSpPr>
          <p:cNvPr id="177" name="Google Shape;177;p2: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78" name="Google Shape;178;p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3" name="Shape 213"/>
        <p:cNvGrpSpPr/>
        <p:nvPr/>
      </p:nvGrpSpPr>
      <p:grpSpPr>
        <a:xfrm>
          <a:off x="0" y="0"/>
          <a:ext cx="0" cy="0"/>
          <a:chOff x="0" y="0"/>
          <a:chExt cx="0" cy="0"/>
        </a:xfrm>
      </p:grpSpPr>
      <p:sp>
        <p:nvSpPr>
          <p:cNvPr id="214" name="Google Shape;214;p3: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15" name="Google Shape;215;p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3" name="Shape 223"/>
        <p:cNvGrpSpPr/>
        <p:nvPr/>
      </p:nvGrpSpPr>
      <p:grpSpPr>
        <a:xfrm>
          <a:off x="0" y="0"/>
          <a:ext cx="0" cy="0"/>
          <a:chOff x="0" y="0"/>
          <a:chExt cx="0" cy="0"/>
        </a:xfrm>
      </p:grpSpPr>
      <p:sp>
        <p:nvSpPr>
          <p:cNvPr id="224" name="Google Shape;224;p4: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25" name="Google Shape;225;p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3" name="Shape 233"/>
        <p:cNvGrpSpPr/>
        <p:nvPr/>
      </p:nvGrpSpPr>
      <p:grpSpPr>
        <a:xfrm>
          <a:off x="0" y="0"/>
          <a:ext cx="0" cy="0"/>
          <a:chOff x="0" y="0"/>
          <a:chExt cx="0" cy="0"/>
        </a:xfrm>
      </p:grpSpPr>
      <p:sp>
        <p:nvSpPr>
          <p:cNvPr id="234" name="Google Shape;234;p5: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35" name="Google Shape;235;p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9" name="Shape 239"/>
        <p:cNvGrpSpPr/>
        <p:nvPr/>
      </p:nvGrpSpPr>
      <p:grpSpPr>
        <a:xfrm>
          <a:off x="0" y="0"/>
          <a:ext cx="0" cy="0"/>
          <a:chOff x="0" y="0"/>
          <a:chExt cx="0" cy="0"/>
        </a:xfrm>
      </p:grpSpPr>
      <p:sp>
        <p:nvSpPr>
          <p:cNvPr id="240" name="Google Shape;240;p6: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41" name="Google Shape;241;p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7" name="Shape 247"/>
        <p:cNvGrpSpPr/>
        <p:nvPr/>
      </p:nvGrpSpPr>
      <p:grpSpPr>
        <a:xfrm>
          <a:off x="0" y="0"/>
          <a:ext cx="0" cy="0"/>
          <a:chOff x="0" y="0"/>
          <a:chExt cx="0" cy="0"/>
        </a:xfrm>
      </p:grpSpPr>
      <p:sp>
        <p:nvSpPr>
          <p:cNvPr id="248" name="Google Shape;248;p7: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49" name="Google Shape;249;p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6" name="Shape 256"/>
        <p:cNvGrpSpPr/>
        <p:nvPr/>
      </p:nvGrpSpPr>
      <p:grpSpPr>
        <a:xfrm>
          <a:off x="0" y="0"/>
          <a:ext cx="0" cy="0"/>
          <a:chOff x="0" y="0"/>
          <a:chExt cx="0" cy="0"/>
        </a:xfrm>
      </p:grpSpPr>
      <p:sp>
        <p:nvSpPr>
          <p:cNvPr id="257" name="Google Shape;257;p8: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58" name="Google Shape;258;p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65" name="Shape 265"/>
        <p:cNvGrpSpPr/>
        <p:nvPr/>
      </p:nvGrpSpPr>
      <p:grpSpPr>
        <a:xfrm>
          <a:off x="0" y="0"/>
          <a:ext cx="0" cy="0"/>
          <a:chOff x="0" y="0"/>
          <a:chExt cx="0" cy="0"/>
        </a:xfrm>
      </p:grpSpPr>
      <p:sp>
        <p:nvSpPr>
          <p:cNvPr id="266" name="Google Shape;266;p9: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67" name="Google Shape;267;p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42" name="Shape 42"/>
        <p:cNvGrpSpPr/>
        <p:nvPr/>
      </p:nvGrpSpPr>
      <p:grpSpPr>
        <a:xfrm>
          <a:off x="0" y="0"/>
          <a:ext cx="0" cy="0"/>
          <a:chOff x="0" y="0"/>
          <a:chExt cx="0" cy="0"/>
        </a:xfrm>
      </p:grpSpPr>
      <p:sp>
        <p:nvSpPr>
          <p:cNvPr id="43" name="Google Shape;43;p20"/>
          <p:cNvSpPr txBox="1"/>
          <p:nvPr>
            <p:ph type="ctrTitle"/>
          </p:nvPr>
        </p:nvSpPr>
        <p:spPr>
          <a:xfrm>
            <a:off x="2589213" y="2514600"/>
            <a:ext cx="8915399" cy="2262781"/>
          </a:xfrm>
          <a:prstGeom prst="rect">
            <a:avLst/>
          </a:prstGeom>
          <a:noFill/>
          <a:ln>
            <a:noFill/>
          </a:ln>
        </p:spPr>
        <p:txBody>
          <a:bodyPr spcFirstLastPara="1" wrap="square" lIns="91425" tIns="45700" rIns="91425" bIns="45700" anchor="b" anchorCtr="0">
            <a:normAutofit/>
          </a:bodyPr>
          <a:lstStyle>
            <a:lvl1pPr lvl="0" algn="l" rtl="1">
              <a:spcBef>
                <a:spcPts val="0"/>
              </a:spcBef>
              <a:spcAft>
                <a:spcPts val="0"/>
              </a:spcAft>
              <a:buClr>
                <a:srgbClr val="262626"/>
              </a:buClr>
              <a:buSzPts val="5400"/>
              <a:buFont typeface="Century Gothic" panose="020B0502020202020204"/>
              <a:buNone/>
              <a:defRPr sz="5400"/>
            </a:lvl1pPr>
            <a:lvl2pPr lvl="1" algn="l" rtl="1">
              <a:spcBef>
                <a:spcPts val="0"/>
              </a:spcBef>
              <a:spcAft>
                <a:spcPts val="0"/>
              </a:spcAft>
              <a:buSzPts val="1400"/>
              <a:buNone/>
              <a:defRPr/>
            </a:lvl2pPr>
            <a:lvl3pPr lvl="2" algn="l" rtl="1">
              <a:spcBef>
                <a:spcPts val="0"/>
              </a:spcBef>
              <a:spcAft>
                <a:spcPts val="0"/>
              </a:spcAft>
              <a:buSzPts val="1400"/>
              <a:buNone/>
              <a:defRPr/>
            </a:lvl3pPr>
            <a:lvl4pPr lvl="3" algn="l" rtl="1">
              <a:spcBef>
                <a:spcPts val="0"/>
              </a:spcBef>
              <a:spcAft>
                <a:spcPts val="0"/>
              </a:spcAft>
              <a:buSzPts val="1400"/>
              <a:buNone/>
              <a:defRPr/>
            </a:lvl4pPr>
            <a:lvl5pPr lvl="4" algn="l" rtl="1">
              <a:spcBef>
                <a:spcPts val="0"/>
              </a:spcBef>
              <a:spcAft>
                <a:spcPts val="0"/>
              </a:spcAft>
              <a:buSzPts val="1400"/>
              <a:buNone/>
              <a:defRPr/>
            </a:lvl5pPr>
            <a:lvl6pPr lvl="5" algn="l" rtl="1">
              <a:spcBef>
                <a:spcPts val="0"/>
              </a:spcBef>
              <a:spcAft>
                <a:spcPts val="0"/>
              </a:spcAft>
              <a:buSzPts val="1400"/>
              <a:buNone/>
              <a:defRPr/>
            </a:lvl6pPr>
            <a:lvl7pPr lvl="6" algn="l" rtl="1">
              <a:spcBef>
                <a:spcPts val="0"/>
              </a:spcBef>
              <a:spcAft>
                <a:spcPts val="0"/>
              </a:spcAft>
              <a:buSzPts val="1400"/>
              <a:buNone/>
              <a:defRPr/>
            </a:lvl7pPr>
            <a:lvl8pPr lvl="7" algn="l" rtl="1">
              <a:spcBef>
                <a:spcPts val="0"/>
              </a:spcBef>
              <a:spcAft>
                <a:spcPts val="0"/>
              </a:spcAft>
              <a:buSzPts val="1400"/>
              <a:buNone/>
              <a:defRPr/>
            </a:lvl8pPr>
            <a:lvl9pPr lvl="8" algn="l" rtl="1">
              <a:spcBef>
                <a:spcPts val="0"/>
              </a:spcBef>
              <a:spcAft>
                <a:spcPts val="0"/>
              </a:spcAft>
              <a:buSzPts val="1400"/>
              <a:buNone/>
              <a:defRPr/>
            </a:lvl9pPr>
          </a:lstStyle>
          <a:p/>
        </p:txBody>
      </p:sp>
      <p:sp>
        <p:nvSpPr>
          <p:cNvPr id="44" name="Google Shape;44;p20"/>
          <p:cNvSpPr txBox="1"/>
          <p:nvPr>
            <p:ph type="subTitle" idx="1"/>
          </p:nvPr>
        </p:nvSpPr>
        <p:spPr>
          <a:xfrm>
            <a:off x="2589213" y="4777379"/>
            <a:ext cx="8915399" cy="1126283"/>
          </a:xfrm>
          <a:prstGeom prst="rect">
            <a:avLst/>
          </a:prstGeom>
          <a:noFill/>
          <a:ln>
            <a:noFill/>
          </a:ln>
        </p:spPr>
        <p:txBody>
          <a:bodyPr spcFirstLastPara="1" wrap="square" lIns="91425" tIns="45700" rIns="91425" bIns="45700" anchor="t" anchorCtr="0">
            <a:normAutofit/>
          </a:bodyPr>
          <a:lstStyle>
            <a:lvl1pPr lvl="0" algn="l" rtl="1">
              <a:spcBef>
                <a:spcPts val="1000"/>
              </a:spcBef>
              <a:spcAft>
                <a:spcPts val="0"/>
              </a:spcAft>
              <a:buSzPts val="1800"/>
              <a:buNone/>
              <a:defRPr>
                <a:solidFill>
                  <a:srgbClr val="595959"/>
                </a:solidFill>
              </a:defRPr>
            </a:lvl1pPr>
            <a:lvl2pPr lvl="1" algn="ctr" rtl="1">
              <a:spcBef>
                <a:spcPts val="1000"/>
              </a:spcBef>
              <a:spcAft>
                <a:spcPts val="0"/>
              </a:spcAft>
              <a:buSzPts val="1600"/>
              <a:buNone/>
              <a:defRPr>
                <a:solidFill>
                  <a:srgbClr val="888888"/>
                </a:solidFill>
              </a:defRPr>
            </a:lvl2pPr>
            <a:lvl3pPr lvl="2" algn="ctr" rtl="1">
              <a:spcBef>
                <a:spcPts val="1000"/>
              </a:spcBef>
              <a:spcAft>
                <a:spcPts val="0"/>
              </a:spcAft>
              <a:buSzPts val="1400"/>
              <a:buNone/>
              <a:defRPr>
                <a:solidFill>
                  <a:srgbClr val="888888"/>
                </a:solidFill>
              </a:defRPr>
            </a:lvl3pPr>
            <a:lvl4pPr lvl="3" algn="ctr" rtl="1">
              <a:spcBef>
                <a:spcPts val="1000"/>
              </a:spcBef>
              <a:spcAft>
                <a:spcPts val="0"/>
              </a:spcAft>
              <a:buSzPts val="1200"/>
              <a:buNone/>
              <a:defRPr>
                <a:solidFill>
                  <a:srgbClr val="888888"/>
                </a:solidFill>
              </a:defRPr>
            </a:lvl4pPr>
            <a:lvl5pPr lvl="4" algn="ctr" rtl="1">
              <a:spcBef>
                <a:spcPts val="1000"/>
              </a:spcBef>
              <a:spcAft>
                <a:spcPts val="0"/>
              </a:spcAft>
              <a:buSzPts val="1200"/>
              <a:buNone/>
              <a:defRPr>
                <a:solidFill>
                  <a:srgbClr val="888888"/>
                </a:solidFill>
              </a:defRPr>
            </a:lvl5pPr>
            <a:lvl6pPr lvl="5" algn="ctr" rtl="1">
              <a:spcBef>
                <a:spcPts val="1000"/>
              </a:spcBef>
              <a:spcAft>
                <a:spcPts val="0"/>
              </a:spcAft>
              <a:buSzPts val="1200"/>
              <a:buNone/>
              <a:defRPr>
                <a:solidFill>
                  <a:srgbClr val="888888"/>
                </a:solidFill>
              </a:defRPr>
            </a:lvl6pPr>
            <a:lvl7pPr lvl="6" algn="ctr" rtl="1">
              <a:spcBef>
                <a:spcPts val="1000"/>
              </a:spcBef>
              <a:spcAft>
                <a:spcPts val="0"/>
              </a:spcAft>
              <a:buSzPts val="1200"/>
              <a:buNone/>
              <a:defRPr>
                <a:solidFill>
                  <a:srgbClr val="888888"/>
                </a:solidFill>
              </a:defRPr>
            </a:lvl7pPr>
            <a:lvl8pPr lvl="7" algn="ctr" rtl="1">
              <a:spcBef>
                <a:spcPts val="1000"/>
              </a:spcBef>
              <a:spcAft>
                <a:spcPts val="0"/>
              </a:spcAft>
              <a:buSzPts val="1200"/>
              <a:buNone/>
              <a:defRPr>
                <a:solidFill>
                  <a:srgbClr val="888888"/>
                </a:solidFill>
              </a:defRPr>
            </a:lvl8pPr>
            <a:lvl9pPr lvl="8" algn="ctr" rtl="1">
              <a:spcBef>
                <a:spcPts val="1000"/>
              </a:spcBef>
              <a:spcAft>
                <a:spcPts val="0"/>
              </a:spcAft>
              <a:buSzPts val="1200"/>
              <a:buNone/>
              <a:defRPr>
                <a:solidFill>
                  <a:srgbClr val="888888"/>
                </a:solidFill>
              </a:defRPr>
            </a:lvl9pPr>
          </a:lstStyle>
          <a:p/>
        </p:txBody>
      </p:sp>
      <p:sp>
        <p:nvSpPr>
          <p:cNvPr id="45" name="Google Shape;45;p20"/>
          <p:cNvSpPr txBox="1"/>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0"/>
          <p:cNvSpPr txBox="1"/>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0"/>
          <p:cNvSpPr/>
          <p:nvPr/>
        </p:nvSpPr>
        <p:spPr>
          <a:xfrm>
            <a:off x="0" y="4323810"/>
            <a:ext cx="1744652" cy="778589"/>
          </a:xfrm>
          <a:custGeom>
            <a:avLst/>
            <a:gdLst/>
            <a:ahLst/>
            <a:cxnLst/>
            <a:rect l="l" t="t" r="r" b="b"/>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48;p20"/>
          <p:cNvSpPr txBox="1"/>
          <p:nvPr>
            <p:ph type="sldNum" idx="12"/>
          </p:nvPr>
        </p:nvSpPr>
        <p:spPr>
          <a:xfrm>
            <a:off x="531812" y="4529540"/>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05" name="Shape 105"/>
        <p:cNvGrpSpPr/>
        <p:nvPr/>
      </p:nvGrpSpPr>
      <p:grpSpPr>
        <a:xfrm>
          <a:off x="0" y="0"/>
          <a:ext cx="0" cy="0"/>
          <a:chOff x="0" y="0"/>
          <a:chExt cx="0" cy="0"/>
        </a:xfrm>
      </p:grpSpPr>
      <p:sp>
        <p:nvSpPr>
          <p:cNvPr id="106" name="Google Shape;106;p29"/>
          <p:cNvSpPr txBox="1"/>
          <p:nvPr>
            <p:ph type="title"/>
          </p:nvPr>
        </p:nvSpPr>
        <p:spPr>
          <a:xfrm>
            <a:off x="2589213" y="4800600"/>
            <a:ext cx="8915400" cy="566738"/>
          </a:xfrm>
          <a:prstGeom prst="rect">
            <a:avLst/>
          </a:prstGeom>
          <a:noFill/>
          <a:ln>
            <a:noFill/>
          </a:ln>
        </p:spPr>
        <p:txBody>
          <a:bodyPr spcFirstLastPara="1" wrap="square" lIns="91425" tIns="45700" rIns="91425" bIns="45700" anchor="b" anchorCtr="0">
            <a:normAutofit/>
          </a:bodyPr>
          <a:lstStyle>
            <a:lvl1pPr lvl="0" algn="l" rtl="1">
              <a:spcBef>
                <a:spcPts val="0"/>
              </a:spcBef>
              <a:spcAft>
                <a:spcPts val="0"/>
              </a:spcAft>
              <a:buClr>
                <a:srgbClr val="262626"/>
              </a:buClr>
              <a:buSzPts val="2400"/>
              <a:buFont typeface="Century Gothic" panose="020B0502020202020204"/>
              <a:buNone/>
              <a:defRPr sz="2400" b="0"/>
            </a:lvl1pPr>
            <a:lvl2pPr lvl="1" algn="l" rtl="1">
              <a:spcBef>
                <a:spcPts val="0"/>
              </a:spcBef>
              <a:spcAft>
                <a:spcPts val="0"/>
              </a:spcAft>
              <a:buSzPts val="1400"/>
              <a:buNone/>
              <a:defRPr/>
            </a:lvl2pPr>
            <a:lvl3pPr lvl="2" algn="l" rtl="1">
              <a:spcBef>
                <a:spcPts val="0"/>
              </a:spcBef>
              <a:spcAft>
                <a:spcPts val="0"/>
              </a:spcAft>
              <a:buSzPts val="1400"/>
              <a:buNone/>
              <a:defRPr/>
            </a:lvl3pPr>
            <a:lvl4pPr lvl="3" algn="l" rtl="1">
              <a:spcBef>
                <a:spcPts val="0"/>
              </a:spcBef>
              <a:spcAft>
                <a:spcPts val="0"/>
              </a:spcAft>
              <a:buSzPts val="1400"/>
              <a:buNone/>
              <a:defRPr/>
            </a:lvl4pPr>
            <a:lvl5pPr lvl="4" algn="l" rtl="1">
              <a:spcBef>
                <a:spcPts val="0"/>
              </a:spcBef>
              <a:spcAft>
                <a:spcPts val="0"/>
              </a:spcAft>
              <a:buSzPts val="1400"/>
              <a:buNone/>
              <a:defRPr/>
            </a:lvl5pPr>
            <a:lvl6pPr lvl="5" algn="l" rtl="1">
              <a:spcBef>
                <a:spcPts val="0"/>
              </a:spcBef>
              <a:spcAft>
                <a:spcPts val="0"/>
              </a:spcAft>
              <a:buSzPts val="1400"/>
              <a:buNone/>
              <a:defRPr/>
            </a:lvl6pPr>
            <a:lvl7pPr lvl="6" algn="l" rtl="1">
              <a:spcBef>
                <a:spcPts val="0"/>
              </a:spcBef>
              <a:spcAft>
                <a:spcPts val="0"/>
              </a:spcAft>
              <a:buSzPts val="1400"/>
              <a:buNone/>
              <a:defRPr/>
            </a:lvl7pPr>
            <a:lvl8pPr lvl="7" algn="l" rtl="1">
              <a:spcBef>
                <a:spcPts val="0"/>
              </a:spcBef>
              <a:spcAft>
                <a:spcPts val="0"/>
              </a:spcAft>
              <a:buSzPts val="1400"/>
              <a:buNone/>
              <a:defRPr/>
            </a:lvl8pPr>
            <a:lvl9pPr lvl="8" algn="l" rtl="1">
              <a:spcBef>
                <a:spcPts val="0"/>
              </a:spcBef>
              <a:spcAft>
                <a:spcPts val="0"/>
              </a:spcAft>
              <a:buSzPts val="1400"/>
              <a:buNone/>
              <a:defRPr/>
            </a:lvl9pPr>
          </a:lstStyle>
          <a:p/>
        </p:txBody>
      </p:sp>
      <p:sp>
        <p:nvSpPr>
          <p:cNvPr id="107" name="Google Shape;107;p29"/>
          <p:cNvSpPr/>
          <p:nvPr>
            <p:ph type="pic" idx="2"/>
          </p:nvPr>
        </p:nvSpPr>
        <p:spPr>
          <a:xfrm>
            <a:off x="2589212" y="634965"/>
            <a:ext cx="8915400" cy="3854970"/>
          </a:xfrm>
          <a:prstGeom prst="rect">
            <a:avLst/>
          </a:prstGeom>
          <a:noFill/>
          <a:ln>
            <a:noFill/>
          </a:ln>
        </p:spPr>
      </p:sp>
      <p:sp>
        <p:nvSpPr>
          <p:cNvPr id="108" name="Google Shape;108;p29"/>
          <p:cNvSpPr txBox="1"/>
          <p:nvPr>
            <p:ph type="body" idx="1"/>
          </p:nvPr>
        </p:nvSpPr>
        <p:spPr>
          <a:xfrm>
            <a:off x="2589213" y="5367338"/>
            <a:ext cx="8915400" cy="493712"/>
          </a:xfrm>
          <a:prstGeom prst="rect">
            <a:avLst/>
          </a:prstGeom>
          <a:noFill/>
          <a:ln>
            <a:noFill/>
          </a:ln>
        </p:spPr>
        <p:txBody>
          <a:bodyPr spcFirstLastPara="1" wrap="square" lIns="91425" tIns="45700" rIns="91425" bIns="45700" anchor="t" anchorCtr="0">
            <a:normAutofit/>
          </a:bodyPr>
          <a:lstStyle>
            <a:lvl1pPr marL="457200" lvl="0" indent="-228600" algn="r" rtl="1">
              <a:spcBef>
                <a:spcPts val="1000"/>
              </a:spcBef>
              <a:spcAft>
                <a:spcPts val="0"/>
              </a:spcAft>
              <a:buSzPts val="1200"/>
              <a:buNone/>
              <a:defRPr sz="1200"/>
            </a:lvl1pPr>
            <a:lvl2pPr marL="914400" lvl="1" indent="-228600" algn="r" rtl="1">
              <a:spcBef>
                <a:spcPts val="1000"/>
              </a:spcBef>
              <a:spcAft>
                <a:spcPts val="0"/>
              </a:spcAft>
              <a:buSzPts val="1200"/>
              <a:buNone/>
              <a:defRPr sz="1200"/>
            </a:lvl2pPr>
            <a:lvl3pPr marL="1371600" lvl="2" indent="-228600" algn="r" rtl="1">
              <a:spcBef>
                <a:spcPts val="1000"/>
              </a:spcBef>
              <a:spcAft>
                <a:spcPts val="0"/>
              </a:spcAft>
              <a:buSzPts val="1000"/>
              <a:buNone/>
              <a:defRPr sz="1000"/>
            </a:lvl3pPr>
            <a:lvl4pPr marL="1828800" lvl="3" indent="-228600" algn="r" rtl="1">
              <a:spcBef>
                <a:spcPts val="1000"/>
              </a:spcBef>
              <a:spcAft>
                <a:spcPts val="0"/>
              </a:spcAft>
              <a:buSzPts val="900"/>
              <a:buNone/>
              <a:defRPr sz="900"/>
            </a:lvl4pPr>
            <a:lvl5pPr marL="2286000" lvl="4" indent="-228600" algn="r" rtl="1">
              <a:spcBef>
                <a:spcPts val="1000"/>
              </a:spcBef>
              <a:spcAft>
                <a:spcPts val="0"/>
              </a:spcAft>
              <a:buSzPts val="900"/>
              <a:buNone/>
              <a:defRPr sz="900"/>
            </a:lvl5pPr>
            <a:lvl6pPr marL="2743200" lvl="5" indent="-228600" algn="r" rtl="1">
              <a:spcBef>
                <a:spcPts val="1000"/>
              </a:spcBef>
              <a:spcAft>
                <a:spcPts val="0"/>
              </a:spcAft>
              <a:buSzPts val="900"/>
              <a:buNone/>
              <a:defRPr sz="900"/>
            </a:lvl6pPr>
            <a:lvl7pPr marL="3200400" lvl="6" indent="-228600" algn="r" rtl="1">
              <a:spcBef>
                <a:spcPts val="1000"/>
              </a:spcBef>
              <a:spcAft>
                <a:spcPts val="0"/>
              </a:spcAft>
              <a:buSzPts val="900"/>
              <a:buNone/>
              <a:defRPr sz="900"/>
            </a:lvl7pPr>
            <a:lvl8pPr marL="3657600" lvl="7" indent="-228600" algn="r" rtl="1">
              <a:spcBef>
                <a:spcPts val="1000"/>
              </a:spcBef>
              <a:spcAft>
                <a:spcPts val="0"/>
              </a:spcAft>
              <a:buSzPts val="900"/>
              <a:buNone/>
              <a:defRPr sz="900"/>
            </a:lvl8pPr>
            <a:lvl9pPr marL="4114800" lvl="8" indent="-228600" algn="r" rtl="1">
              <a:spcBef>
                <a:spcPts val="1000"/>
              </a:spcBef>
              <a:spcAft>
                <a:spcPts val="0"/>
              </a:spcAft>
              <a:buSzPts val="900"/>
              <a:buNone/>
              <a:defRPr sz="900"/>
            </a:lvl9pPr>
          </a:lstStyle>
          <a:p/>
        </p:txBody>
      </p:sp>
      <p:sp>
        <p:nvSpPr>
          <p:cNvPr id="109" name="Google Shape;109;p29"/>
          <p:cNvSpPr txBox="1"/>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29"/>
          <p:cNvSpPr txBox="1"/>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29"/>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112;p29"/>
          <p:cNvSpPr txBox="1"/>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13" name="Shape 113"/>
        <p:cNvGrpSpPr/>
        <p:nvPr/>
      </p:nvGrpSpPr>
      <p:grpSpPr>
        <a:xfrm>
          <a:off x="0" y="0"/>
          <a:ext cx="0" cy="0"/>
          <a:chOff x="0" y="0"/>
          <a:chExt cx="0" cy="0"/>
        </a:xfrm>
      </p:grpSpPr>
      <p:sp>
        <p:nvSpPr>
          <p:cNvPr id="114" name="Google Shape;114;p30"/>
          <p:cNvSpPr txBox="1"/>
          <p:nvPr>
            <p:ph type="title"/>
          </p:nvPr>
        </p:nvSpPr>
        <p:spPr>
          <a:xfrm>
            <a:off x="2589212" y="609600"/>
            <a:ext cx="8915399" cy="3117040"/>
          </a:xfrm>
          <a:prstGeom prst="rect">
            <a:avLst/>
          </a:prstGeom>
          <a:noFill/>
          <a:ln>
            <a:noFill/>
          </a:ln>
        </p:spPr>
        <p:txBody>
          <a:bodyPr spcFirstLastPara="1" wrap="square" lIns="91425" tIns="45700" rIns="91425" bIns="45700" anchor="ctr" anchorCtr="0">
            <a:normAutofit/>
          </a:bodyPr>
          <a:lstStyle>
            <a:lvl1pPr lvl="0" algn="l" rtl="1">
              <a:spcBef>
                <a:spcPts val="0"/>
              </a:spcBef>
              <a:spcAft>
                <a:spcPts val="0"/>
              </a:spcAft>
              <a:buClr>
                <a:srgbClr val="262626"/>
              </a:buClr>
              <a:buSzPts val="4800"/>
              <a:buFont typeface="Century Gothic" panose="020B0502020202020204"/>
              <a:buNone/>
              <a:defRPr sz="4800" b="0" cap="none"/>
            </a:lvl1pPr>
            <a:lvl2pPr lvl="1" algn="l" rtl="1">
              <a:spcBef>
                <a:spcPts val="0"/>
              </a:spcBef>
              <a:spcAft>
                <a:spcPts val="0"/>
              </a:spcAft>
              <a:buSzPts val="1400"/>
              <a:buNone/>
              <a:defRPr/>
            </a:lvl2pPr>
            <a:lvl3pPr lvl="2" algn="l" rtl="1">
              <a:spcBef>
                <a:spcPts val="0"/>
              </a:spcBef>
              <a:spcAft>
                <a:spcPts val="0"/>
              </a:spcAft>
              <a:buSzPts val="1400"/>
              <a:buNone/>
              <a:defRPr/>
            </a:lvl3pPr>
            <a:lvl4pPr lvl="3" algn="l" rtl="1">
              <a:spcBef>
                <a:spcPts val="0"/>
              </a:spcBef>
              <a:spcAft>
                <a:spcPts val="0"/>
              </a:spcAft>
              <a:buSzPts val="1400"/>
              <a:buNone/>
              <a:defRPr/>
            </a:lvl4pPr>
            <a:lvl5pPr lvl="4" algn="l" rtl="1">
              <a:spcBef>
                <a:spcPts val="0"/>
              </a:spcBef>
              <a:spcAft>
                <a:spcPts val="0"/>
              </a:spcAft>
              <a:buSzPts val="1400"/>
              <a:buNone/>
              <a:defRPr/>
            </a:lvl5pPr>
            <a:lvl6pPr lvl="5" algn="l" rtl="1">
              <a:spcBef>
                <a:spcPts val="0"/>
              </a:spcBef>
              <a:spcAft>
                <a:spcPts val="0"/>
              </a:spcAft>
              <a:buSzPts val="1400"/>
              <a:buNone/>
              <a:defRPr/>
            </a:lvl6pPr>
            <a:lvl7pPr lvl="6" algn="l" rtl="1">
              <a:spcBef>
                <a:spcPts val="0"/>
              </a:spcBef>
              <a:spcAft>
                <a:spcPts val="0"/>
              </a:spcAft>
              <a:buSzPts val="1400"/>
              <a:buNone/>
              <a:defRPr/>
            </a:lvl7pPr>
            <a:lvl8pPr lvl="7" algn="l" rtl="1">
              <a:spcBef>
                <a:spcPts val="0"/>
              </a:spcBef>
              <a:spcAft>
                <a:spcPts val="0"/>
              </a:spcAft>
              <a:buSzPts val="1400"/>
              <a:buNone/>
              <a:defRPr/>
            </a:lvl8pPr>
            <a:lvl9pPr lvl="8" algn="l" rtl="1">
              <a:spcBef>
                <a:spcPts val="0"/>
              </a:spcBef>
              <a:spcAft>
                <a:spcPts val="0"/>
              </a:spcAft>
              <a:buSzPts val="1400"/>
              <a:buNone/>
              <a:defRPr/>
            </a:lvl9pPr>
          </a:lstStyle>
          <a:p/>
        </p:txBody>
      </p:sp>
      <p:sp>
        <p:nvSpPr>
          <p:cNvPr id="115" name="Google Shape;115;p30"/>
          <p:cNvSpPr txBox="1"/>
          <p:nvPr>
            <p:ph type="body" idx="1"/>
          </p:nvPr>
        </p:nvSpPr>
        <p:spPr>
          <a:xfrm>
            <a:off x="2589212" y="4354046"/>
            <a:ext cx="8915399" cy="1555864"/>
          </a:xfrm>
          <a:prstGeom prst="rect">
            <a:avLst/>
          </a:prstGeom>
          <a:noFill/>
          <a:ln>
            <a:noFill/>
          </a:ln>
        </p:spPr>
        <p:txBody>
          <a:bodyPr spcFirstLastPara="1" wrap="square" lIns="91425" tIns="45700" rIns="91425" bIns="45700" anchor="ctr" anchorCtr="0">
            <a:normAutofit/>
          </a:bodyPr>
          <a:lstStyle>
            <a:lvl1pPr marL="457200" lvl="0" indent="-228600" algn="l" rtl="1">
              <a:spcBef>
                <a:spcPts val="1000"/>
              </a:spcBef>
              <a:spcAft>
                <a:spcPts val="0"/>
              </a:spcAft>
              <a:buSzPts val="1800"/>
              <a:buNone/>
              <a:defRPr sz="1800">
                <a:solidFill>
                  <a:srgbClr val="595959"/>
                </a:solidFill>
              </a:defRPr>
            </a:lvl1pPr>
            <a:lvl2pPr marL="914400" lvl="1" indent="-228600" algn="r" rtl="1">
              <a:spcBef>
                <a:spcPts val="1000"/>
              </a:spcBef>
              <a:spcAft>
                <a:spcPts val="0"/>
              </a:spcAft>
              <a:buSzPts val="1800"/>
              <a:buNone/>
              <a:defRPr sz="1800">
                <a:solidFill>
                  <a:srgbClr val="888888"/>
                </a:solidFill>
              </a:defRPr>
            </a:lvl2pPr>
            <a:lvl3pPr marL="1371600" lvl="2" indent="-228600" algn="r" rtl="1">
              <a:spcBef>
                <a:spcPts val="1000"/>
              </a:spcBef>
              <a:spcAft>
                <a:spcPts val="0"/>
              </a:spcAft>
              <a:buSzPts val="1600"/>
              <a:buNone/>
              <a:defRPr sz="1600">
                <a:solidFill>
                  <a:srgbClr val="888888"/>
                </a:solidFill>
              </a:defRPr>
            </a:lvl3pPr>
            <a:lvl4pPr marL="1828800" lvl="3" indent="-228600" algn="r" rtl="1">
              <a:spcBef>
                <a:spcPts val="1000"/>
              </a:spcBef>
              <a:spcAft>
                <a:spcPts val="0"/>
              </a:spcAft>
              <a:buSzPts val="1400"/>
              <a:buNone/>
              <a:defRPr sz="1400">
                <a:solidFill>
                  <a:srgbClr val="888888"/>
                </a:solidFill>
              </a:defRPr>
            </a:lvl4pPr>
            <a:lvl5pPr marL="2286000" lvl="4" indent="-228600" algn="r" rtl="1">
              <a:spcBef>
                <a:spcPts val="1000"/>
              </a:spcBef>
              <a:spcAft>
                <a:spcPts val="0"/>
              </a:spcAft>
              <a:buSzPts val="1400"/>
              <a:buNone/>
              <a:defRPr sz="1400">
                <a:solidFill>
                  <a:srgbClr val="888888"/>
                </a:solidFill>
              </a:defRPr>
            </a:lvl5pPr>
            <a:lvl6pPr marL="2743200" lvl="5" indent="-228600" algn="r" rtl="1">
              <a:spcBef>
                <a:spcPts val="1000"/>
              </a:spcBef>
              <a:spcAft>
                <a:spcPts val="0"/>
              </a:spcAft>
              <a:buSzPts val="1400"/>
              <a:buNone/>
              <a:defRPr sz="1400">
                <a:solidFill>
                  <a:srgbClr val="888888"/>
                </a:solidFill>
              </a:defRPr>
            </a:lvl6pPr>
            <a:lvl7pPr marL="3200400" lvl="6" indent="-228600" algn="r" rtl="1">
              <a:spcBef>
                <a:spcPts val="1000"/>
              </a:spcBef>
              <a:spcAft>
                <a:spcPts val="0"/>
              </a:spcAft>
              <a:buSzPts val="1400"/>
              <a:buNone/>
              <a:defRPr sz="1400">
                <a:solidFill>
                  <a:srgbClr val="888888"/>
                </a:solidFill>
              </a:defRPr>
            </a:lvl7pPr>
            <a:lvl8pPr marL="3657600" lvl="7" indent="-228600" algn="r" rtl="1">
              <a:spcBef>
                <a:spcPts val="1000"/>
              </a:spcBef>
              <a:spcAft>
                <a:spcPts val="0"/>
              </a:spcAft>
              <a:buSzPts val="1400"/>
              <a:buNone/>
              <a:defRPr sz="1400">
                <a:solidFill>
                  <a:srgbClr val="888888"/>
                </a:solidFill>
              </a:defRPr>
            </a:lvl8pPr>
            <a:lvl9pPr marL="4114800" lvl="8" indent="-228600" algn="r" rtl="1">
              <a:spcBef>
                <a:spcPts val="1000"/>
              </a:spcBef>
              <a:spcAft>
                <a:spcPts val="0"/>
              </a:spcAft>
              <a:buSzPts val="1400"/>
              <a:buNone/>
              <a:defRPr sz="1400">
                <a:solidFill>
                  <a:srgbClr val="888888"/>
                </a:solidFill>
              </a:defRPr>
            </a:lvl9pPr>
          </a:lstStyle>
          <a:p/>
        </p:txBody>
      </p:sp>
      <p:sp>
        <p:nvSpPr>
          <p:cNvPr id="116" name="Google Shape;116;p30"/>
          <p:cNvSpPr txBox="1"/>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30"/>
          <p:cNvSpPr txBox="1"/>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30"/>
          <p:cNvSpPr/>
          <p:nvPr/>
        </p:nvSpPr>
        <p:spPr>
          <a:xfrm rot="10800000" flipH="1">
            <a:off x="-4189" y="31781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119;p30"/>
          <p:cNvSpPr txBox="1"/>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20" name="Shape 120"/>
        <p:cNvGrpSpPr/>
        <p:nvPr/>
      </p:nvGrpSpPr>
      <p:grpSpPr>
        <a:xfrm>
          <a:off x="0" y="0"/>
          <a:ext cx="0" cy="0"/>
          <a:chOff x="0" y="0"/>
          <a:chExt cx="0" cy="0"/>
        </a:xfrm>
      </p:grpSpPr>
      <p:sp>
        <p:nvSpPr>
          <p:cNvPr id="121" name="Google Shape;121;p31"/>
          <p:cNvSpPr txBox="1"/>
          <p:nvPr>
            <p:ph type="title"/>
          </p:nvPr>
        </p:nvSpPr>
        <p:spPr>
          <a:xfrm>
            <a:off x="2849949" y="609600"/>
            <a:ext cx="8393926" cy="2895600"/>
          </a:xfrm>
          <a:prstGeom prst="rect">
            <a:avLst/>
          </a:prstGeom>
          <a:noFill/>
          <a:ln>
            <a:noFill/>
          </a:ln>
        </p:spPr>
        <p:txBody>
          <a:bodyPr spcFirstLastPara="1" wrap="square" lIns="91425" tIns="45700" rIns="91425" bIns="45700" anchor="ctr" anchorCtr="0">
            <a:normAutofit/>
          </a:bodyPr>
          <a:lstStyle>
            <a:lvl1pPr lvl="0" algn="l" rtl="1">
              <a:spcBef>
                <a:spcPts val="0"/>
              </a:spcBef>
              <a:spcAft>
                <a:spcPts val="0"/>
              </a:spcAft>
              <a:buClr>
                <a:srgbClr val="262626"/>
              </a:buClr>
              <a:buSzPts val="4800"/>
              <a:buFont typeface="Century Gothic" panose="020B0502020202020204"/>
              <a:buNone/>
              <a:defRPr sz="4800" b="0" cap="none"/>
            </a:lvl1pPr>
            <a:lvl2pPr lvl="1" algn="l" rtl="1">
              <a:spcBef>
                <a:spcPts val="0"/>
              </a:spcBef>
              <a:spcAft>
                <a:spcPts val="0"/>
              </a:spcAft>
              <a:buSzPts val="1400"/>
              <a:buNone/>
              <a:defRPr/>
            </a:lvl2pPr>
            <a:lvl3pPr lvl="2" algn="l" rtl="1">
              <a:spcBef>
                <a:spcPts val="0"/>
              </a:spcBef>
              <a:spcAft>
                <a:spcPts val="0"/>
              </a:spcAft>
              <a:buSzPts val="1400"/>
              <a:buNone/>
              <a:defRPr/>
            </a:lvl3pPr>
            <a:lvl4pPr lvl="3" algn="l" rtl="1">
              <a:spcBef>
                <a:spcPts val="0"/>
              </a:spcBef>
              <a:spcAft>
                <a:spcPts val="0"/>
              </a:spcAft>
              <a:buSzPts val="1400"/>
              <a:buNone/>
              <a:defRPr/>
            </a:lvl4pPr>
            <a:lvl5pPr lvl="4" algn="l" rtl="1">
              <a:spcBef>
                <a:spcPts val="0"/>
              </a:spcBef>
              <a:spcAft>
                <a:spcPts val="0"/>
              </a:spcAft>
              <a:buSzPts val="1400"/>
              <a:buNone/>
              <a:defRPr/>
            </a:lvl5pPr>
            <a:lvl6pPr lvl="5" algn="l" rtl="1">
              <a:spcBef>
                <a:spcPts val="0"/>
              </a:spcBef>
              <a:spcAft>
                <a:spcPts val="0"/>
              </a:spcAft>
              <a:buSzPts val="1400"/>
              <a:buNone/>
              <a:defRPr/>
            </a:lvl6pPr>
            <a:lvl7pPr lvl="6" algn="l" rtl="1">
              <a:spcBef>
                <a:spcPts val="0"/>
              </a:spcBef>
              <a:spcAft>
                <a:spcPts val="0"/>
              </a:spcAft>
              <a:buSzPts val="1400"/>
              <a:buNone/>
              <a:defRPr/>
            </a:lvl7pPr>
            <a:lvl8pPr lvl="7" algn="l" rtl="1">
              <a:spcBef>
                <a:spcPts val="0"/>
              </a:spcBef>
              <a:spcAft>
                <a:spcPts val="0"/>
              </a:spcAft>
              <a:buSzPts val="1400"/>
              <a:buNone/>
              <a:defRPr/>
            </a:lvl8pPr>
            <a:lvl9pPr lvl="8" algn="l" rtl="1">
              <a:spcBef>
                <a:spcPts val="0"/>
              </a:spcBef>
              <a:spcAft>
                <a:spcPts val="0"/>
              </a:spcAft>
              <a:buSzPts val="1400"/>
              <a:buNone/>
              <a:defRPr/>
            </a:lvl9pPr>
          </a:lstStyle>
          <a:p/>
        </p:txBody>
      </p:sp>
      <p:sp>
        <p:nvSpPr>
          <p:cNvPr id="122" name="Google Shape;122;p31"/>
          <p:cNvSpPr txBox="1"/>
          <p:nvPr>
            <p:ph type="body" idx="1"/>
          </p:nvPr>
        </p:nvSpPr>
        <p:spPr>
          <a:xfrm>
            <a:off x="3275012" y="3505200"/>
            <a:ext cx="7536554" cy="381000"/>
          </a:xfrm>
          <a:prstGeom prst="rect">
            <a:avLst/>
          </a:prstGeom>
          <a:noFill/>
          <a:ln>
            <a:noFill/>
          </a:ln>
        </p:spPr>
        <p:txBody>
          <a:bodyPr spcFirstLastPara="1" wrap="square" lIns="91425" tIns="45700" rIns="91425" bIns="45700" anchor="ctr" anchorCtr="0">
            <a:noAutofit/>
          </a:bodyPr>
          <a:lstStyle>
            <a:lvl1pPr marL="457200" lvl="0" indent="-228600" algn="r" rtl="1">
              <a:spcBef>
                <a:spcPts val="1000"/>
              </a:spcBef>
              <a:spcAft>
                <a:spcPts val="0"/>
              </a:spcAft>
              <a:buSzPts val="1600"/>
              <a:buFont typeface="Century Gothic" panose="020B0502020202020204"/>
              <a:buNone/>
              <a:defRPr sz="1600">
                <a:solidFill>
                  <a:srgbClr val="7F7F7F"/>
                </a:solidFill>
              </a:defRPr>
            </a:lvl1pPr>
            <a:lvl2pPr marL="914400" lvl="1" indent="-228600" algn="r" rtl="1">
              <a:spcBef>
                <a:spcPts val="1000"/>
              </a:spcBef>
              <a:spcAft>
                <a:spcPts val="0"/>
              </a:spcAft>
              <a:buSzPts val="1600"/>
              <a:buFont typeface="Century Gothic" panose="020B0502020202020204"/>
              <a:buNone/>
              <a:defRPr/>
            </a:lvl2pPr>
            <a:lvl3pPr marL="1371600" lvl="2" indent="-228600" algn="r" rtl="1">
              <a:spcBef>
                <a:spcPts val="1000"/>
              </a:spcBef>
              <a:spcAft>
                <a:spcPts val="0"/>
              </a:spcAft>
              <a:buSzPts val="1400"/>
              <a:buFont typeface="Century Gothic" panose="020B0502020202020204"/>
              <a:buNone/>
              <a:defRPr/>
            </a:lvl3pPr>
            <a:lvl4pPr marL="1828800" lvl="3" indent="-228600" algn="r" rtl="1">
              <a:spcBef>
                <a:spcPts val="1000"/>
              </a:spcBef>
              <a:spcAft>
                <a:spcPts val="0"/>
              </a:spcAft>
              <a:buSzPts val="1200"/>
              <a:buFont typeface="Century Gothic" panose="020B0502020202020204"/>
              <a:buNone/>
              <a:defRPr/>
            </a:lvl4pPr>
            <a:lvl5pPr marL="2286000" lvl="4" indent="-228600" algn="r" rtl="1">
              <a:spcBef>
                <a:spcPts val="1000"/>
              </a:spcBef>
              <a:spcAft>
                <a:spcPts val="0"/>
              </a:spcAft>
              <a:buSzPts val="1200"/>
              <a:buFont typeface="Century Gothic" panose="020B0502020202020204"/>
              <a:buNone/>
              <a:defRPr/>
            </a:lvl5pPr>
            <a:lvl6pPr marL="2743200" lvl="5" indent="-342900" algn="r" rtl="1">
              <a:spcBef>
                <a:spcPts val="1000"/>
              </a:spcBef>
              <a:spcAft>
                <a:spcPts val="0"/>
              </a:spcAft>
              <a:buSzPts val="1800"/>
              <a:buChar char=""/>
              <a:defRPr/>
            </a:lvl6pPr>
            <a:lvl7pPr marL="3200400" lvl="6" indent="-342900" algn="r" rtl="1">
              <a:spcBef>
                <a:spcPts val="1000"/>
              </a:spcBef>
              <a:spcAft>
                <a:spcPts val="0"/>
              </a:spcAft>
              <a:buSzPts val="1800"/>
              <a:buChar char=""/>
              <a:defRPr/>
            </a:lvl7pPr>
            <a:lvl8pPr marL="3657600" lvl="7" indent="-342900" algn="r" rtl="1">
              <a:spcBef>
                <a:spcPts val="1000"/>
              </a:spcBef>
              <a:spcAft>
                <a:spcPts val="0"/>
              </a:spcAft>
              <a:buSzPts val="1800"/>
              <a:buChar char=""/>
              <a:defRPr/>
            </a:lvl8pPr>
            <a:lvl9pPr marL="4114800" lvl="8" indent="-342900" algn="r" rtl="1">
              <a:spcBef>
                <a:spcPts val="1000"/>
              </a:spcBef>
              <a:spcAft>
                <a:spcPts val="0"/>
              </a:spcAft>
              <a:buSzPts val="1800"/>
              <a:buChar char=""/>
              <a:defRPr/>
            </a:lvl9pPr>
          </a:lstStyle>
          <a:p/>
        </p:txBody>
      </p:sp>
      <p:sp>
        <p:nvSpPr>
          <p:cNvPr id="123" name="Google Shape;123;p31"/>
          <p:cNvSpPr txBox="1"/>
          <p:nvPr>
            <p:ph type="body" idx="2"/>
          </p:nvPr>
        </p:nvSpPr>
        <p:spPr>
          <a:xfrm>
            <a:off x="2589212" y="4354046"/>
            <a:ext cx="8915399" cy="1555864"/>
          </a:xfrm>
          <a:prstGeom prst="rect">
            <a:avLst/>
          </a:prstGeom>
          <a:noFill/>
          <a:ln>
            <a:noFill/>
          </a:ln>
        </p:spPr>
        <p:txBody>
          <a:bodyPr spcFirstLastPara="1" wrap="square" lIns="91425" tIns="45700" rIns="91425" bIns="45700" anchor="ctr" anchorCtr="0">
            <a:normAutofit/>
          </a:bodyPr>
          <a:lstStyle>
            <a:lvl1pPr marL="457200" lvl="0" indent="-228600" algn="l" rtl="1">
              <a:spcBef>
                <a:spcPts val="1000"/>
              </a:spcBef>
              <a:spcAft>
                <a:spcPts val="0"/>
              </a:spcAft>
              <a:buSzPts val="1800"/>
              <a:buNone/>
              <a:defRPr sz="1800">
                <a:solidFill>
                  <a:srgbClr val="595959"/>
                </a:solidFill>
              </a:defRPr>
            </a:lvl1pPr>
            <a:lvl2pPr marL="914400" lvl="1" indent="-228600" algn="r" rtl="1">
              <a:spcBef>
                <a:spcPts val="1000"/>
              </a:spcBef>
              <a:spcAft>
                <a:spcPts val="0"/>
              </a:spcAft>
              <a:buSzPts val="1800"/>
              <a:buNone/>
              <a:defRPr sz="1800">
                <a:solidFill>
                  <a:srgbClr val="888888"/>
                </a:solidFill>
              </a:defRPr>
            </a:lvl2pPr>
            <a:lvl3pPr marL="1371600" lvl="2" indent="-228600" algn="r" rtl="1">
              <a:spcBef>
                <a:spcPts val="1000"/>
              </a:spcBef>
              <a:spcAft>
                <a:spcPts val="0"/>
              </a:spcAft>
              <a:buSzPts val="1600"/>
              <a:buNone/>
              <a:defRPr sz="1600">
                <a:solidFill>
                  <a:srgbClr val="888888"/>
                </a:solidFill>
              </a:defRPr>
            </a:lvl3pPr>
            <a:lvl4pPr marL="1828800" lvl="3" indent="-228600" algn="r" rtl="1">
              <a:spcBef>
                <a:spcPts val="1000"/>
              </a:spcBef>
              <a:spcAft>
                <a:spcPts val="0"/>
              </a:spcAft>
              <a:buSzPts val="1400"/>
              <a:buNone/>
              <a:defRPr sz="1400">
                <a:solidFill>
                  <a:srgbClr val="888888"/>
                </a:solidFill>
              </a:defRPr>
            </a:lvl4pPr>
            <a:lvl5pPr marL="2286000" lvl="4" indent="-228600" algn="r" rtl="1">
              <a:spcBef>
                <a:spcPts val="1000"/>
              </a:spcBef>
              <a:spcAft>
                <a:spcPts val="0"/>
              </a:spcAft>
              <a:buSzPts val="1400"/>
              <a:buNone/>
              <a:defRPr sz="1400">
                <a:solidFill>
                  <a:srgbClr val="888888"/>
                </a:solidFill>
              </a:defRPr>
            </a:lvl5pPr>
            <a:lvl6pPr marL="2743200" lvl="5" indent="-228600" algn="r" rtl="1">
              <a:spcBef>
                <a:spcPts val="1000"/>
              </a:spcBef>
              <a:spcAft>
                <a:spcPts val="0"/>
              </a:spcAft>
              <a:buSzPts val="1400"/>
              <a:buNone/>
              <a:defRPr sz="1400">
                <a:solidFill>
                  <a:srgbClr val="888888"/>
                </a:solidFill>
              </a:defRPr>
            </a:lvl6pPr>
            <a:lvl7pPr marL="3200400" lvl="6" indent="-228600" algn="r" rtl="1">
              <a:spcBef>
                <a:spcPts val="1000"/>
              </a:spcBef>
              <a:spcAft>
                <a:spcPts val="0"/>
              </a:spcAft>
              <a:buSzPts val="1400"/>
              <a:buNone/>
              <a:defRPr sz="1400">
                <a:solidFill>
                  <a:srgbClr val="888888"/>
                </a:solidFill>
              </a:defRPr>
            </a:lvl7pPr>
            <a:lvl8pPr marL="3657600" lvl="7" indent="-228600" algn="r" rtl="1">
              <a:spcBef>
                <a:spcPts val="1000"/>
              </a:spcBef>
              <a:spcAft>
                <a:spcPts val="0"/>
              </a:spcAft>
              <a:buSzPts val="1400"/>
              <a:buNone/>
              <a:defRPr sz="1400">
                <a:solidFill>
                  <a:srgbClr val="888888"/>
                </a:solidFill>
              </a:defRPr>
            </a:lvl8pPr>
            <a:lvl9pPr marL="4114800" lvl="8" indent="-228600" algn="r" rtl="1">
              <a:spcBef>
                <a:spcPts val="1000"/>
              </a:spcBef>
              <a:spcAft>
                <a:spcPts val="0"/>
              </a:spcAft>
              <a:buSzPts val="1400"/>
              <a:buNone/>
              <a:defRPr sz="1400">
                <a:solidFill>
                  <a:srgbClr val="888888"/>
                </a:solidFill>
              </a:defRPr>
            </a:lvl9pPr>
          </a:lstStyle>
          <a:p/>
        </p:txBody>
      </p:sp>
      <p:sp>
        <p:nvSpPr>
          <p:cNvPr id="124" name="Google Shape;124;p31"/>
          <p:cNvSpPr txBox="1"/>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31"/>
          <p:cNvSpPr txBox="1"/>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31"/>
          <p:cNvSpPr/>
          <p:nvPr/>
        </p:nvSpPr>
        <p:spPr>
          <a:xfrm rot="10800000" flipH="1">
            <a:off x="-4189" y="31781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127;p31"/>
          <p:cNvSpPr txBox="1"/>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
        <p:nvSpPr>
          <p:cNvPr id="128" name="Google Shape;128;p31"/>
          <p:cNvSpPr txBox="1"/>
          <p:nvPr/>
        </p:nvSpPr>
        <p:spPr>
          <a:xfrm>
            <a:off x="2467652" y="648005"/>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chemeClr val="accent1"/>
                </a:solidFill>
                <a:latin typeface="Arial" panose="020B0604020202020204"/>
                <a:ea typeface="Arial" panose="020B0604020202020204"/>
                <a:cs typeface="Arial" panose="020B0604020202020204"/>
                <a:sym typeface="Arial" panose="020B0604020202020204"/>
              </a:rPr>
              <a:t>“</a:t>
            </a:r>
            <a:endParaRPr lang="en-US" sz="8000">
              <a:solidFill>
                <a:schemeClr val="accent1"/>
              </a:solidFill>
              <a:latin typeface="Arial" panose="020B0604020202020204"/>
              <a:ea typeface="Arial" panose="020B0604020202020204"/>
              <a:cs typeface="Arial" panose="020B0604020202020204"/>
              <a:sym typeface="Arial" panose="020B0604020202020204"/>
            </a:endParaRPr>
          </a:p>
        </p:txBody>
      </p:sp>
      <p:sp>
        <p:nvSpPr>
          <p:cNvPr id="129" name="Google Shape;129;p31"/>
          <p:cNvSpPr txBox="1"/>
          <p:nvPr/>
        </p:nvSpPr>
        <p:spPr>
          <a:xfrm>
            <a:off x="11114852" y="290530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chemeClr val="accent1"/>
                </a:solidFill>
                <a:latin typeface="Arial" panose="020B0604020202020204"/>
                <a:ea typeface="Arial" panose="020B0604020202020204"/>
                <a:cs typeface="Arial" panose="020B0604020202020204"/>
                <a:sym typeface="Arial" panose="020B0604020202020204"/>
              </a:rPr>
              <a:t>”</a:t>
            </a:r>
            <a:endParaRPr lang="en-US" sz="8000">
              <a:solidFill>
                <a:schemeClr val="accen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30" name="Shape 130"/>
        <p:cNvGrpSpPr/>
        <p:nvPr/>
      </p:nvGrpSpPr>
      <p:grpSpPr>
        <a:xfrm>
          <a:off x="0" y="0"/>
          <a:ext cx="0" cy="0"/>
          <a:chOff x="0" y="0"/>
          <a:chExt cx="0" cy="0"/>
        </a:xfrm>
      </p:grpSpPr>
      <p:sp>
        <p:nvSpPr>
          <p:cNvPr id="131" name="Google Shape;131;p32"/>
          <p:cNvSpPr txBox="1"/>
          <p:nvPr>
            <p:ph type="title"/>
          </p:nvPr>
        </p:nvSpPr>
        <p:spPr>
          <a:xfrm>
            <a:off x="2589213" y="2438400"/>
            <a:ext cx="8915400" cy="2724845"/>
          </a:xfrm>
          <a:prstGeom prst="rect">
            <a:avLst/>
          </a:prstGeom>
          <a:noFill/>
          <a:ln>
            <a:noFill/>
          </a:ln>
        </p:spPr>
        <p:txBody>
          <a:bodyPr spcFirstLastPara="1" wrap="square" lIns="91425" tIns="45700" rIns="91425" bIns="45700" anchor="b" anchorCtr="0">
            <a:normAutofit/>
          </a:bodyPr>
          <a:lstStyle>
            <a:lvl1pPr lvl="0" algn="l" rtl="1">
              <a:spcBef>
                <a:spcPts val="0"/>
              </a:spcBef>
              <a:spcAft>
                <a:spcPts val="0"/>
              </a:spcAft>
              <a:buClr>
                <a:srgbClr val="262626"/>
              </a:buClr>
              <a:buSzPts val="4800"/>
              <a:buFont typeface="Century Gothic" panose="020B0502020202020204"/>
              <a:buNone/>
              <a:defRPr sz="4800" b="0"/>
            </a:lvl1pPr>
            <a:lvl2pPr lvl="1" algn="l" rtl="1">
              <a:spcBef>
                <a:spcPts val="0"/>
              </a:spcBef>
              <a:spcAft>
                <a:spcPts val="0"/>
              </a:spcAft>
              <a:buSzPts val="1400"/>
              <a:buNone/>
              <a:defRPr/>
            </a:lvl2pPr>
            <a:lvl3pPr lvl="2" algn="l" rtl="1">
              <a:spcBef>
                <a:spcPts val="0"/>
              </a:spcBef>
              <a:spcAft>
                <a:spcPts val="0"/>
              </a:spcAft>
              <a:buSzPts val="1400"/>
              <a:buNone/>
              <a:defRPr/>
            </a:lvl3pPr>
            <a:lvl4pPr lvl="3" algn="l" rtl="1">
              <a:spcBef>
                <a:spcPts val="0"/>
              </a:spcBef>
              <a:spcAft>
                <a:spcPts val="0"/>
              </a:spcAft>
              <a:buSzPts val="1400"/>
              <a:buNone/>
              <a:defRPr/>
            </a:lvl4pPr>
            <a:lvl5pPr lvl="4" algn="l" rtl="1">
              <a:spcBef>
                <a:spcPts val="0"/>
              </a:spcBef>
              <a:spcAft>
                <a:spcPts val="0"/>
              </a:spcAft>
              <a:buSzPts val="1400"/>
              <a:buNone/>
              <a:defRPr/>
            </a:lvl5pPr>
            <a:lvl6pPr lvl="5" algn="l" rtl="1">
              <a:spcBef>
                <a:spcPts val="0"/>
              </a:spcBef>
              <a:spcAft>
                <a:spcPts val="0"/>
              </a:spcAft>
              <a:buSzPts val="1400"/>
              <a:buNone/>
              <a:defRPr/>
            </a:lvl6pPr>
            <a:lvl7pPr lvl="6" algn="l" rtl="1">
              <a:spcBef>
                <a:spcPts val="0"/>
              </a:spcBef>
              <a:spcAft>
                <a:spcPts val="0"/>
              </a:spcAft>
              <a:buSzPts val="1400"/>
              <a:buNone/>
              <a:defRPr/>
            </a:lvl7pPr>
            <a:lvl8pPr lvl="7" algn="l" rtl="1">
              <a:spcBef>
                <a:spcPts val="0"/>
              </a:spcBef>
              <a:spcAft>
                <a:spcPts val="0"/>
              </a:spcAft>
              <a:buSzPts val="1400"/>
              <a:buNone/>
              <a:defRPr/>
            </a:lvl8pPr>
            <a:lvl9pPr lvl="8" algn="l" rtl="1">
              <a:spcBef>
                <a:spcPts val="0"/>
              </a:spcBef>
              <a:spcAft>
                <a:spcPts val="0"/>
              </a:spcAft>
              <a:buSzPts val="1400"/>
              <a:buNone/>
              <a:defRPr/>
            </a:lvl9pPr>
          </a:lstStyle>
          <a:p/>
        </p:txBody>
      </p:sp>
      <p:sp>
        <p:nvSpPr>
          <p:cNvPr id="132" name="Google Shape;132;p32"/>
          <p:cNvSpPr txBox="1"/>
          <p:nvPr>
            <p:ph type="body" idx="1"/>
          </p:nvPr>
        </p:nvSpPr>
        <p:spPr>
          <a:xfrm>
            <a:off x="2589213" y="5181600"/>
            <a:ext cx="8915400" cy="729622"/>
          </a:xfrm>
          <a:prstGeom prst="rect">
            <a:avLst/>
          </a:prstGeom>
          <a:noFill/>
          <a:ln>
            <a:noFill/>
          </a:ln>
        </p:spPr>
        <p:txBody>
          <a:bodyPr spcFirstLastPara="1" wrap="square" lIns="91425" tIns="45700" rIns="91425" bIns="45700" anchor="t" anchorCtr="0">
            <a:normAutofit/>
          </a:bodyPr>
          <a:lstStyle>
            <a:lvl1pPr marL="457200" lvl="0" indent="-228600" algn="r" rtl="1">
              <a:spcBef>
                <a:spcPts val="1000"/>
              </a:spcBef>
              <a:spcAft>
                <a:spcPts val="0"/>
              </a:spcAft>
              <a:buSzPts val="1800"/>
              <a:buNone/>
              <a:defRPr>
                <a:solidFill>
                  <a:srgbClr val="595959"/>
                </a:solidFill>
              </a:defRPr>
            </a:lvl1pPr>
            <a:lvl2pPr marL="914400" lvl="1" indent="-342900" algn="r" rtl="1">
              <a:spcBef>
                <a:spcPts val="1000"/>
              </a:spcBef>
              <a:spcAft>
                <a:spcPts val="0"/>
              </a:spcAft>
              <a:buSzPts val="1800"/>
              <a:buChar char=""/>
              <a:defRPr/>
            </a:lvl2pPr>
            <a:lvl3pPr marL="1371600" lvl="2" indent="-342900" algn="r" rtl="1">
              <a:spcBef>
                <a:spcPts val="1000"/>
              </a:spcBef>
              <a:spcAft>
                <a:spcPts val="0"/>
              </a:spcAft>
              <a:buSzPts val="1800"/>
              <a:buChar char=""/>
              <a:defRPr/>
            </a:lvl3pPr>
            <a:lvl4pPr marL="1828800" lvl="3" indent="-342900" algn="r" rtl="1">
              <a:spcBef>
                <a:spcPts val="1000"/>
              </a:spcBef>
              <a:spcAft>
                <a:spcPts val="0"/>
              </a:spcAft>
              <a:buSzPts val="1800"/>
              <a:buChar char=""/>
              <a:defRPr/>
            </a:lvl4pPr>
            <a:lvl5pPr marL="2286000" lvl="4" indent="-342900" algn="r" rtl="1">
              <a:spcBef>
                <a:spcPts val="1000"/>
              </a:spcBef>
              <a:spcAft>
                <a:spcPts val="0"/>
              </a:spcAft>
              <a:buSzPts val="1800"/>
              <a:buChar char=""/>
              <a:defRPr/>
            </a:lvl5pPr>
            <a:lvl6pPr marL="2743200" lvl="5" indent="-342900" algn="r" rtl="1">
              <a:spcBef>
                <a:spcPts val="1000"/>
              </a:spcBef>
              <a:spcAft>
                <a:spcPts val="0"/>
              </a:spcAft>
              <a:buSzPts val="1800"/>
              <a:buChar char=""/>
              <a:defRPr/>
            </a:lvl6pPr>
            <a:lvl7pPr marL="3200400" lvl="6" indent="-342900" algn="r" rtl="1">
              <a:spcBef>
                <a:spcPts val="1000"/>
              </a:spcBef>
              <a:spcAft>
                <a:spcPts val="0"/>
              </a:spcAft>
              <a:buSzPts val="1800"/>
              <a:buChar char=""/>
              <a:defRPr/>
            </a:lvl7pPr>
            <a:lvl8pPr marL="3657600" lvl="7" indent="-342900" algn="r" rtl="1">
              <a:spcBef>
                <a:spcPts val="1000"/>
              </a:spcBef>
              <a:spcAft>
                <a:spcPts val="0"/>
              </a:spcAft>
              <a:buSzPts val="1800"/>
              <a:buChar char=""/>
              <a:defRPr/>
            </a:lvl8pPr>
            <a:lvl9pPr marL="4114800" lvl="8" indent="-342900" algn="r" rtl="1">
              <a:spcBef>
                <a:spcPts val="1000"/>
              </a:spcBef>
              <a:spcAft>
                <a:spcPts val="0"/>
              </a:spcAft>
              <a:buSzPts val="1800"/>
              <a:buChar char=""/>
              <a:defRPr/>
            </a:lvl9pPr>
          </a:lstStyle>
          <a:p/>
        </p:txBody>
      </p:sp>
      <p:sp>
        <p:nvSpPr>
          <p:cNvPr id="133" name="Google Shape;133;p32"/>
          <p:cNvSpPr txBox="1"/>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32"/>
          <p:cNvSpPr txBox="1"/>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32"/>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136;p32"/>
          <p:cNvSpPr txBox="1"/>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37" name="Shape 137"/>
        <p:cNvGrpSpPr/>
        <p:nvPr/>
      </p:nvGrpSpPr>
      <p:grpSpPr>
        <a:xfrm>
          <a:off x="0" y="0"/>
          <a:ext cx="0" cy="0"/>
          <a:chOff x="0" y="0"/>
          <a:chExt cx="0" cy="0"/>
        </a:xfrm>
      </p:grpSpPr>
      <p:sp>
        <p:nvSpPr>
          <p:cNvPr id="138" name="Google Shape;138;p33"/>
          <p:cNvSpPr txBox="1"/>
          <p:nvPr>
            <p:ph type="title"/>
          </p:nvPr>
        </p:nvSpPr>
        <p:spPr>
          <a:xfrm>
            <a:off x="2849949" y="609600"/>
            <a:ext cx="8393926" cy="2895600"/>
          </a:xfrm>
          <a:prstGeom prst="rect">
            <a:avLst/>
          </a:prstGeom>
          <a:noFill/>
          <a:ln>
            <a:noFill/>
          </a:ln>
        </p:spPr>
        <p:txBody>
          <a:bodyPr spcFirstLastPara="1" wrap="square" lIns="91425" tIns="45700" rIns="91425" bIns="45700" anchor="ctr" anchorCtr="0">
            <a:normAutofit/>
          </a:bodyPr>
          <a:lstStyle>
            <a:lvl1pPr lvl="0" algn="l" rtl="1">
              <a:spcBef>
                <a:spcPts val="0"/>
              </a:spcBef>
              <a:spcAft>
                <a:spcPts val="0"/>
              </a:spcAft>
              <a:buClr>
                <a:srgbClr val="262626"/>
              </a:buClr>
              <a:buSzPts val="4800"/>
              <a:buFont typeface="Century Gothic" panose="020B0502020202020204"/>
              <a:buNone/>
              <a:defRPr sz="4800" b="0" cap="none"/>
            </a:lvl1pPr>
            <a:lvl2pPr lvl="1" algn="l" rtl="1">
              <a:spcBef>
                <a:spcPts val="0"/>
              </a:spcBef>
              <a:spcAft>
                <a:spcPts val="0"/>
              </a:spcAft>
              <a:buSzPts val="1400"/>
              <a:buNone/>
              <a:defRPr/>
            </a:lvl2pPr>
            <a:lvl3pPr lvl="2" algn="l" rtl="1">
              <a:spcBef>
                <a:spcPts val="0"/>
              </a:spcBef>
              <a:spcAft>
                <a:spcPts val="0"/>
              </a:spcAft>
              <a:buSzPts val="1400"/>
              <a:buNone/>
              <a:defRPr/>
            </a:lvl3pPr>
            <a:lvl4pPr lvl="3" algn="l" rtl="1">
              <a:spcBef>
                <a:spcPts val="0"/>
              </a:spcBef>
              <a:spcAft>
                <a:spcPts val="0"/>
              </a:spcAft>
              <a:buSzPts val="1400"/>
              <a:buNone/>
              <a:defRPr/>
            </a:lvl4pPr>
            <a:lvl5pPr lvl="4" algn="l" rtl="1">
              <a:spcBef>
                <a:spcPts val="0"/>
              </a:spcBef>
              <a:spcAft>
                <a:spcPts val="0"/>
              </a:spcAft>
              <a:buSzPts val="1400"/>
              <a:buNone/>
              <a:defRPr/>
            </a:lvl5pPr>
            <a:lvl6pPr lvl="5" algn="l" rtl="1">
              <a:spcBef>
                <a:spcPts val="0"/>
              </a:spcBef>
              <a:spcAft>
                <a:spcPts val="0"/>
              </a:spcAft>
              <a:buSzPts val="1400"/>
              <a:buNone/>
              <a:defRPr/>
            </a:lvl6pPr>
            <a:lvl7pPr lvl="6" algn="l" rtl="1">
              <a:spcBef>
                <a:spcPts val="0"/>
              </a:spcBef>
              <a:spcAft>
                <a:spcPts val="0"/>
              </a:spcAft>
              <a:buSzPts val="1400"/>
              <a:buNone/>
              <a:defRPr/>
            </a:lvl7pPr>
            <a:lvl8pPr lvl="7" algn="l" rtl="1">
              <a:spcBef>
                <a:spcPts val="0"/>
              </a:spcBef>
              <a:spcAft>
                <a:spcPts val="0"/>
              </a:spcAft>
              <a:buSzPts val="1400"/>
              <a:buNone/>
              <a:defRPr/>
            </a:lvl8pPr>
            <a:lvl9pPr lvl="8" algn="l" rtl="1">
              <a:spcBef>
                <a:spcPts val="0"/>
              </a:spcBef>
              <a:spcAft>
                <a:spcPts val="0"/>
              </a:spcAft>
              <a:buSzPts val="1400"/>
              <a:buNone/>
              <a:defRPr/>
            </a:lvl9pPr>
          </a:lstStyle>
          <a:p/>
        </p:txBody>
      </p:sp>
      <p:sp>
        <p:nvSpPr>
          <p:cNvPr id="139" name="Google Shape;139;p33"/>
          <p:cNvSpPr txBox="1"/>
          <p:nvPr>
            <p:ph type="body" idx="1"/>
          </p:nvPr>
        </p:nvSpPr>
        <p:spPr>
          <a:xfrm>
            <a:off x="2589212" y="4343400"/>
            <a:ext cx="8915400" cy="838200"/>
          </a:xfrm>
          <a:prstGeom prst="rect">
            <a:avLst/>
          </a:prstGeom>
          <a:noFill/>
          <a:ln>
            <a:noFill/>
          </a:ln>
        </p:spPr>
        <p:txBody>
          <a:bodyPr spcFirstLastPara="1" wrap="square" lIns="91425" tIns="45700" rIns="91425" bIns="45700" anchor="b" anchorCtr="0">
            <a:noAutofit/>
          </a:bodyPr>
          <a:lstStyle>
            <a:lvl1pPr marL="457200" lvl="0" indent="-228600" algn="r" rtl="1">
              <a:spcBef>
                <a:spcPts val="1000"/>
              </a:spcBef>
              <a:spcAft>
                <a:spcPts val="0"/>
              </a:spcAft>
              <a:buSzPts val="2400"/>
              <a:buFont typeface="Century Gothic" panose="020B0502020202020204"/>
              <a:buNone/>
              <a:defRPr sz="2400">
                <a:solidFill>
                  <a:schemeClr val="accent1"/>
                </a:solidFill>
              </a:defRPr>
            </a:lvl1pPr>
            <a:lvl2pPr marL="914400" lvl="1" indent="-228600" algn="r" rtl="1">
              <a:spcBef>
                <a:spcPts val="1000"/>
              </a:spcBef>
              <a:spcAft>
                <a:spcPts val="0"/>
              </a:spcAft>
              <a:buSzPts val="1600"/>
              <a:buFont typeface="Century Gothic" panose="020B0502020202020204"/>
              <a:buNone/>
              <a:defRPr/>
            </a:lvl2pPr>
            <a:lvl3pPr marL="1371600" lvl="2" indent="-228600" algn="r" rtl="1">
              <a:spcBef>
                <a:spcPts val="1000"/>
              </a:spcBef>
              <a:spcAft>
                <a:spcPts val="0"/>
              </a:spcAft>
              <a:buSzPts val="1400"/>
              <a:buFont typeface="Century Gothic" panose="020B0502020202020204"/>
              <a:buNone/>
              <a:defRPr/>
            </a:lvl3pPr>
            <a:lvl4pPr marL="1828800" lvl="3" indent="-228600" algn="r" rtl="1">
              <a:spcBef>
                <a:spcPts val="1000"/>
              </a:spcBef>
              <a:spcAft>
                <a:spcPts val="0"/>
              </a:spcAft>
              <a:buSzPts val="1200"/>
              <a:buFont typeface="Century Gothic" panose="020B0502020202020204"/>
              <a:buNone/>
              <a:defRPr/>
            </a:lvl4pPr>
            <a:lvl5pPr marL="2286000" lvl="4" indent="-228600" algn="r" rtl="1">
              <a:spcBef>
                <a:spcPts val="1000"/>
              </a:spcBef>
              <a:spcAft>
                <a:spcPts val="0"/>
              </a:spcAft>
              <a:buSzPts val="1200"/>
              <a:buFont typeface="Century Gothic" panose="020B0502020202020204"/>
              <a:buNone/>
              <a:defRPr/>
            </a:lvl5pPr>
            <a:lvl6pPr marL="2743200" lvl="5" indent="-342900" algn="r" rtl="1">
              <a:spcBef>
                <a:spcPts val="1000"/>
              </a:spcBef>
              <a:spcAft>
                <a:spcPts val="0"/>
              </a:spcAft>
              <a:buSzPts val="1800"/>
              <a:buChar char=""/>
              <a:defRPr/>
            </a:lvl6pPr>
            <a:lvl7pPr marL="3200400" lvl="6" indent="-342900" algn="r" rtl="1">
              <a:spcBef>
                <a:spcPts val="1000"/>
              </a:spcBef>
              <a:spcAft>
                <a:spcPts val="0"/>
              </a:spcAft>
              <a:buSzPts val="1800"/>
              <a:buChar char=""/>
              <a:defRPr/>
            </a:lvl7pPr>
            <a:lvl8pPr marL="3657600" lvl="7" indent="-342900" algn="r" rtl="1">
              <a:spcBef>
                <a:spcPts val="1000"/>
              </a:spcBef>
              <a:spcAft>
                <a:spcPts val="0"/>
              </a:spcAft>
              <a:buSzPts val="1800"/>
              <a:buChar char=""/>
              <a:defRPr/>
            </a:lvl8pPr>
            <a:lvl9pPr marL="4114800" lvl="8" indent="-342900" algn="r" rtl="1">
              <a:spcBef>
                <a:spcPts val="1000"/>
              </a:spcBef>
              <a:spcAft>
                <a:spcPts val="0"/>
              </a:spcAft>
              <a:buSzPts val="1800"/>
              <a:buChar char=""/>
              <a:defRPr/>
            </a:lvl9pPr>
          </a:lstStyle>
          <a:p/>
        </p:txBody>
      </p:sp>
      <p:sp>
        <p:nvSpPr>
          <p:cNvPr id="140" name="Google Shape;140;p33"/>
          <p:cNvSpPr txBox="1"/>
          <p:nvPr>
            <p:ph type="body" idx="2"/>
          </p:nvPr>
        </p:nvSpPr>
        <p:spPr>
          <a:xfrm>
            <a:off x="2589213" y="5181600"/>
            <a:ext cx="8915400" cy="729622"/>
          </a:xfrm>
          <a:prstGeom prst="rect">
            <a:avLst/>
          </a:prstGeom>
          <a:noFill/>
          <a:ln>
            <a:noFill/>
          </a:ln>
        </p:spPr>
        <p:txBody>
          <a:bodyPr spcFirstLastPara="1" wrap="square" lIns="91425" tIns="45700" rIns="91425" bIns="45700" anchor="t" anchorCtr="0">
            <a:normAutofit/>
          </a:bodyPr>
          <a:lstStyle>
            <a:lvl1pPr marL="457200" lvl="0" indent="-228600" algn="r" rtl="1">
              <a:spcBef>
                <a:spcPts val="1000"/>
              </a:spcBef>
              <a:spcAft>
                <a:spcPts val="0"/>
              </a:spcAft>
              <a:buSzPts val="1800"/>
              <a:buNone/>
              <a:defRPr>
                <a:solidFill>
                  <a:srgbClr val="595959"/>
                </a:solidFill>
              </a:defRPr>
            </a:lvl1pPr>
            <a:lvl2pPr marL="914400" lvl="1" indent="-342900" algn="r" rtl="1">
              <a:spcBef>
                <a:spcPts val="1000"/>
              </a:spcBef>
              <a:spcAft>
                <a:spcPts val="0"/>
              </a:spcAft>
              <a:buSzPts val="1800"/>
              <a:buChar char=""/>
              <a:defRPr/>
            </a:lvl2pPr>
            <a:lvl3pPr marL="1371600" lvl="2" indent="-342900" algn="r" rtl="1">
              <a:spcBef>
                <a:spcPts val="1000"/>
              </a:spcBef>
              <a:spcAft>
                <a:spcPts val="0"/>
              </a:spcAft>
              <a:buSzPts val="1800"/>
              <a:buChar char=""/>
              <a:defRPr/>
            </a:lvl3pPr>
            <a:lvl4pPr marL="1828800" lvl="3" indent="-342900" algn="r" rtl="1">
              <a:spcBef>
                <a:spcPts val="1000"/>
              </a:spcBef>
              <a:spcAft>
                <a:spcPts val="0"/>
              </a:spcAft>
              <a:buSzPts val="1800"/>
              <a:buChar char=""/>
              <a:defRPr/>
            </a:lvl4pPr>
            <a:lvl5pPr marL="2286000" lvl="4" indent="-342900" algn="r" rtl="1">
              <a:spcBef>
                <a:spcPts val="1000"/>
              </a:spcBef>
              <a:spcAft>
                <a:spcPts val="0"/>
              </a:spcAft>
              <a:buSzPts val="1800"/>
              <a:buChar char=""/>
              <a:defRPr/>
            </a:lvl5pPr>
            <a:lvl6pPr marL="2743200" lvl="5" indent="-342900" algn="r" rtl="1">
              <a:spcBef>
                <a:spcPts val="1000"/>
              </a:spcBef>
              <a:spcAft>
                <a:spcPts val="0"/>
              </a:spcAft>
              <a:buSzPts val="1800"/>
              <a:buChar char=""/>
              <a:defRPr/>
            </a:lvl6pPr>
            <a:lvl7pPr marL="3200400" lvl="6" indent="-342900" algn="r" rtl="1">
              <a:spcBef>
                <a:spcPts val="1000"/>
              </a:spcBef>
              <a:spcAft>
                <a:spcPts val="0"/>
              </a:spcAft>
              <a:buSzPts val="1800"/>
              <a:buChar char=""/>
              <a:defRPr/>
            </a:lvl7pPr>
            <a:lvl8pPr marL="3657600" lvl="7" indent="-342900" algn="r" rtl="1">
              <a:spcBef>
                <a:spcPts val="1000"/>
              </a:spcBef>
              <a:spcAft>
                <a:spcPts val="0"/>
              </a:spcAft>
              <a:buSzPts val="1800"/>
              <a:buChar char=""/>
              <a:defRPr/>
            </a:lvl8pPr>
            <a:lvl9pPr marL="4114800" lvl="8" indent="-342900" algn="r" rtl="1">
              <a:spcBef>
                <a:spcPts val="1000"/>
              </a:spcBef>
              <a:spcAft>
                <a:spcPts val="0"/>
              </a:spcAft>
              <a:buSzPts val="1800"/>
              <a:buChar char=""/>
              <a:defRPr/>
            </a:lvl9pPr>
          </a:lstStyle>
          <a:p/>
        </p:txBody>
      </p:sp>
      <p:sp>
        <p:nvSpPr>
          <p:cNvPr id="141" name="Google Shape;141;p33"/>
          <p:cNvSpPr txBox="1"/>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33"/>
          <p:cNvSpPr txBox="1"/>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33"/>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144;p33"/>
          <p:cNvSpPr txBox="1"/>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
        <p:nvSpPr>
          <p:cNvPr id="145" name="Google Shape;145;p33"/>
          <p:cNvSpPr txBox="1"/>
          <p:nvPr/>
        </p:nvSpPr>
        <p:spPr>
          <a:xfrm>
            <a:off x="2467652" y="648005"/>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chemeClr val="accent1"/>
                </a:solidFill>
                <a:latin typeface="Arial" panose="020B0604020202020204"/>
                <a:ea typeface="Arial" panose="020B0604020202020204"/>
                <a:cs typeface="Arial" panose="020B0604020202020204"/>
                <a:sym typeface="Arial" panose="020B0604020202020204"/>
              </a:rPr>
              <a:t>“</a:t>
            </a:r>
            <a:endParaRPr lang="en-US" sz="8000">
              <a:solidFill>
                <a:schemeClr val="accent1"/>
              </a:solidFill>
              <a:latin typeface="Arial" panose="020B0604020202020204"/>
              <a:ea typeface="Arial" panose="020B0604020202020204"/>
              <a:cs typeface="Arial" panose="020B0604020202020204"/>
              <a:sym typeface="Arial" panose="020B0604020202020204"/>
            </a:endParaRPr>
          </a:p>
        </p:txBody>
      </p:sp>
      <p:sp>
        <p:nvSpPr>
          <p:cNvPr id="146" name="Google Shape;146;p33"/>
          <p:cNvSpPr txBox="1"/>
          <p:nvPr/>
        </p:nvSpPr>
        <p:spPr>
          <a:xfrm>
            <a:off x="11114852" y="290530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chemeClr val="accent1"/>
                </a:solidFill>
                <a:latin typeface="Arial" panose="020B0604020202020204"/>
                <a:ea typeface="Arial" panose="020B0604020202020204"/>
                <a:cs typeface="Arial" panose="020B0604020202020204"/>
                <a:sym typeface="Arial" panose="020B0604020202020204"/>
              </a:rPr>
              <a:t>”</a:t>
            </a:r>
            <a:endParaRPr lang="en-US" sz="8000">
              <a:solidFill>
                <a:schemeClr val="accen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47" name="Shape 147"/>
        <p:cNvGrpSpPr/>
        <p:nvPr/>
      </p:nvGrpSpPr>
      <p:grpSpPr>
        <a:xfrm>
          <a:off x="0" y="0"/>
          <a:ext cx="0" cy="0"/>
          <a:chOff x="0" y="0"/>
          <a:chExt cx="0" cy="0"/>
        </a:xfrm>
      </p:grpSpPr>
      <p:sp>
        <p:nvSpPr>
          <p:cNvPr id="148" name="Google Shape;148;p34"/>
          <p:cNvSpPr txBox="1"/>
          <p:nvPr>
            <p:ph type="title"/>
          </p:nvPr>
        </p:nvSpPr>
        <p:spPr>
          <a:xfrm>
            <a:off x="2589212" y="627407"/>
            <a:ext cx="8915399" cy="2880020"/>
          </a:xfrm>
          <a:prstGeom prst="rect">
            <a:avLst/>
          </a:prstGeom>
          <a:noFill/>
          <a:ln>
            <a:noFill/>
          </a:ln>
        </p:spPr>
        <p:txBody>
          <a:bodyPr spcFirstLastPara="1" wrap="square" lIns="91425" tIns="45700" rIns="91425" bIns="45700" anchor="ctr" anchorCtr="0">
            <a:normAutofit/>
          </a:bodyPr>
          <a:lstStyle>
            <a:lvl1pPr lvl="0" algn="l" rtl="1">
              <a:spcBef>
                <a:spcPts val="0"/>
              </a:spcBef>
              <a:spcAft>
                <a:spcPts val="0"/>
              </a:spcAft>
              <a:buClr>
                <a:srgbClr val="262626"/>
              </a:buClr>
              <a:buSzPts val="4800"/>
              <a:buFont typeface="Century Gothic" panose="020B0502020202020204"/>
              <a:buNone/>
              <a:defRPr sz="4800" b="0"/>
            </a:lvl1pPr>
            <a:lvl2pPr lvl="1" algn="l" rtl="1">
              <a:spcBef>
                <a:spcPts val="0"/>
              </a:spcBef>
              <a:spcAft>
                <a:spcPts val="0"/>
              </a:spcAft>
              <a:buSzPts val="1400"/>
              <a:buNone/>
              <a:defRPr/>
            </a:lvl2pPr>
            <a:lvl3pPr lvl="2" algn="l" rtl="1">
              <a:spcBef>
                <a:spcPts val="0"/>
              </a:spcBef>
              <a:spcAft>
                <a:spcPts val="0"/>
              </a:spcAft>
              <a:buSzPts val="1400"/>
              <a:buNone/>
              <a:defRPr/>
            </a:lvl3pPr>
            <a:lvl4pPr lvl="3" algn="l" rtl="1">
              <a:spcBef>
                <a:spcPts val="0"/>
              </a:spcBef>
              <a:spcAft>
                <a:spcPts val="0"/>
              </a:spcAft>
              <a:buSzPts val="1400"/>
              <a:buNone/>
              <a:defRPr/>
            </a:lvl4pPr>
            <a:lvl5pPr lvl="4" algn="l" rtl="1">
              <a:spcBef>
                <a:spcPts val="0"/>
              </a:spcBef>
              <a:spcAft>
                <a:spcPts val="0"/>
              </a:spcAft>
              <a:buSzPts val="1400"/>
              <a:buNone/>
              <a:defRPr/>
            </a:lvl5pPr>
            <a:lvl6pPr lvl="5" algn="l" rtl="1">
              <a:spcBef>
                <a:spcPts val="0"/>
              </a:spcBef>
              <a:spcAft>
                <a:spcPts val="0"/>
              </a:spcAft>
              <a:buSzPts val="1400"/>
              <a:buNone/>
              <a:defRPr/>
            </a:lvl6pPr>
            <a:lvl7pPr lvl="6" algn="l" rtl="1">
              <a:spcBef>
                <a:spcPts val="0"/>
              </a:spcBef>
              <a:spcAft>
                <a:spcPts val="0"/>
              </a:spcAft>
              <a:buSzPts val="1400"/>
              <a:buNone/>
              <a:defRPr/>
            </a:lvl7pPr>
            <a:lvl8pPr lvl="7" algn="l" rtl="1">
              <a:spcBef>
                <a:spcPts val="0"/>
              </a:spcBef>
              <a:spcAft>
                <a:spcPts val="0"/>
              </a:spcAft>
              <a:buSzPts val="1400"/>
              <a:buNone/>
              <a:defRPr/>
            </a:lvl8pPr>
            <a:lvl9pPr lvl="8" algn="l" rtl="1">
              <a:spcBef>
                <a:spcPts val="0"/>
              </a:spcBef>
              <a:spcAft>
                <a:spcPts val="0"/>
              </a:spcAft>
              <a:buSzPts val="1400"/>
              <a:buNone/>
              <a:defRPr/>
            </a:lvl9pPr>
          </a:lstStyle>
          <a:p/>
        </p:txBody>
      </p:sp>
      <p:sp>
        <p:nvSpPr>
          <p:cNvPr id="149" name="Google Shape;149;p34"/>
          <p:cNvSpPr txBox="1"/>
          <p:nvPr>
            <p:ph type="body" idx="1"/>
          </p:nvPr>
        </p:nvSpPr>
        <p:spPr>
          <a:xfrm>
            <a:off x="2589212" y="4343400"/>
            <a:ext cx="8915400" cy="838200"/>
          </a:xfrm>
          <a:prstGeom prst="rect">
            <a:avLst/>
          </a:prstGeom>
          <a:noFill/>
          <a:ln>
            <a:noFill/>
          </a:ln>
        </p:spPr>
        <p:txBody>
          <a:bodyPr spcFirstLastPara="1" wrap="square" lIns="91425" tIns="45700" rIns="91425" bIns="45700" anchor="b" anchorCtr="0">
            <a:noAutofit/>
          </a:bodyPr>
          <a:lstStyle>
            <a:lvl1pPr marL="457200" lvl="0" indent="-228600" algn="r" rtl="1">
              <a:spcBef>
                <a:spcPts val="1000"/>
              </a:spcBef>
              <a:spcAft>
                <a:spcPts val="0"/>
              </a:spcAft>
              <a:buSzPts val="2400"/>
              <a:buFont typeface="Century Gothic" panose="020B0502020202020204"/>
              <a:buNone/>
              <a:defRPr sz="2400">
                <a:solidFill>
                  <a:schemeClr val="accent1"/>
                </a:solidFill>
              </a:defRPr>
            </a:lvl1pPr>
            <a:lvl2pPr marL="914400" lvl="1" indent="-228600" algn="r" rtl="1">
              <a:spcBef>
                <a:spcPts val="1000"/>
              </a:spcBef>
              <a:spcAft>
                <a:spcPts val="0"/>
              </a:spcAft>
              <a:buSzPts val="1600"/>
              <a:buFont typeface="Century Gothic" panose="020B0502020202020204"/>
              <a:buNone/>
              <a:defRPr/>
            </a:lvl2pPr>
            <a:lvl3pPr marL="1371600" lvl="2" indent="-228600" algn="r" rtl="1">
              <a:spcBef>
                <a:spcPts val="1000"/>
              </a:spcBef>
              <a:spcAft>
                <a:spcPts val="0"/>
              </a:spcAft>
              <a:buSzPts val="1400"/>
              <a:buFont typeface="Century Gothic" panose="020B0502020202020204"/>
              <a:buNone/>
              <a:defRPr/>
            </a:lvl3pPr>
            <a:lvl4pPr marL="1828800" lvl="3" indent="-228600" algn="r" rtl="1">
              <a:spcBef>
                <a:spcPts val="1000"/>
              </a:spcBef>
              <a:spcAft>
                <a:spcPts val="0"/>
              </a:spcAft>
              <a:buSzPts val="1200"/>
              <a:buFont typeface="Century Gothic" panose="020B0502020202020204"/>
              <a:buNone/>
              <a:defRPr/>
            </a:lvl4pPr>
            <a:lvl5pPr marL="2286000" lvl="4" indent="-228600" algn="r" rtl="1">
              <a:spcBef>
                <a:spcPts val="1000"/>
              </a:spcBef>
              <a:spcAft>
                <a:spcPts val="0"/>
              </a:spcAft>
              <a:buSzPts val="1200"/>
              <a:buFont typeface="Century Gothic" panose="020B0502020202020204"/>
              <a:buNone/>
              <a:defRPr/>
            </a:lvl5pPr>
            <a:lvl6pPr marL="2743200" lvl="5" indent="-342900" algn="r" rtl="1">
              <a:spcBef>
                <a:spcPts val="1000"/>
              </a:spcBef>
              <a:spcAft>
                <a:spcPts val="0"/>
              </a:spcAft>
              <a:buSzPts val="1800"/>
              <a:buChar char=""/>
              <a:defRPr/>
            </a:lvl6pPr>
            <a:lvl7pPr marL="3200400" lvl="6" indent="-342900" algn="r" rtl="1">
              <a:spcBef>
                <a:spcPts val="1000"/>
              </a:spcBef>
              <a:spcAft>
                <a:spcPts val="0"/>
              </a:spcAft>
              <a:buSzPts val="1800"/>
              <a:buChar char=""/>
              <a:defRPr/>
            </a:lvl7pPr>
            <a:lvl8pPr marL="3657600" lvl="7" indent="-342900" algn="r" rtl="1">
              <a:spcBef>
                <a:spcPts val="1000"/>
              </a:spcBef>
              <a:spcAft>
                <a:spcPts val="0"/>
              </a:spcAft>
              <a:buSzPts val="1800"/>
              <a:buChar char=""/>
              <a:defRPr/>
            </a:lvl8pPr>
            <a:lvl9pPr marL="4114800" lvl="8" indent="-342900" algn="r" rtl="1">
              <a:spcBef>
                <a:spcPts val="1000"/>
              </a:spcBef>
              <a:spcAft>
                <a:spcPts val="0"/>
              </a:spcAft>
              <a:buSzPts val="1800"/>
              <a:buChar char=""/>
              <a:defRPr/>
            </a:lvl9pPr>
          </a:lstStyle>
          <a:p/>
        </p:txBody>
      </p:sp>
      <p:sp>
        <p:nvSpPr>
          <p:cNvPr id="150" name="Google Shape;150;p34"/>
          <p:cNvSpPr txBox="1"/>
          <p:nvPr>
            <p:ph type="body" idx="2"/>
          </p:nvPr>
        </p:nvSpPr>
        <p:spPr>
          <a:xfrm>
            <a:off x="2589213" y="5181600"/>
            <a:ext cx="8915400" cy="729622"/>
          </a:xfrm>
          <a:prstGeom prst="rect">
            <a:avLst/>
          </a:prstGeom>
          <a:noFill/>
          <a:ln>
            <a:noFill/>
          </a:ln>
        </p:spPr>
        <p:txBody>
          <a:bodyPr spcFirstLastPara="1" wrap="square" lIns="91425" tIns="45700" rIns="91425" bIns="45700" anchor="t" anchorCtr="0">
            <a:normAutofit/>
          </a:bodyPr>
          <a:lstStyle>
            <a:lvl1pPr marL="457200" lvl="0" indent="-228600" algn="r" rtl="1">
              <a:spcBef>
                <a:spcPts val="1000"/>
              </a:spcBef>
              <a:spcAft>
                <a:spcPts val="0"/>
              </a:spcAft>
              <a:buSzPts val="1800"/>
              <a:buNone/>
              <a:defRPr>
                <a:solidFill>
                  <a:srgbClr val="595959"/>
                </a:solidFill>
              </a:defRPr>
            </a:lvl1pPr>
            <a:lvl2pPr marL="914400" lvl="1" indent="-342900" algn="r" rtl="1">
              <a:spcBef>
                <a:spcPts val="1000"/>
              </a:spcBef>
              <a:spcAft>
                <a:spcPts val="0"/>
              </a:spcAft>
              <a:buSzPts val="1800"/>
              <a:buChar char=""/>
              <a:defRPr/>
            </a:lvl2pPr>
            <a:lvl3pPr marL="1371600" lvl="2" indent="-342900" algn="r" rtl="1">
              <a:spcBef>
                <a:spcPts val="1000"/>
              </a:spcBef>
              <a:spcAft>
                <a:spcPts val="0"/>
              </a:spcAft>
              <a:buSzPts val="1800"/>
              <a:buChar char=""/>
              <a:defRPr/>
            </a:lvl3pPr>
            <a:lvl4pPr marL="1828800" lvl="3" indent="-342900" algn="r" rtl="1">
              <a:spcBef>
                <a:spcPts val="1000"/>
              </a:spcBef>
              <a:spcAft>
                <a:spcPts val="0"/>
              </a:spcAft>
              <a:buSzPts val="1800"/>
              <a:buChar char=""/>
              <a:defRPr/>
            </a:lvl4pPr>
            <a:lvl5pPr marL="2286000" lvl="4" indent="-342900" algn="r" rtl="1">
              <a:spcBef>
                <a:spcPts val="1000"/>
              </a:spcBef>
              <a:spcAft>
                <a:spcPts val="0"/>
              </a:spcAft>
              <a:buSzPts val="1800"/>
              <a:buChar char=""/>
              <a:defRPr/>
            </a:lvl5pPr>
            <a:lvl6pPr marL="2743200" lvl="5" indent="-342900" algn="r" rtl="1">
              <a:spcBef>
                <a:spcPts val="1000"/>
              </a:spcBef>
              <a:spcAft>
                <a:spcPts val="0"/>
              </a:spcAft>
              <a:buSzPts val="1800"/>
              <a:buChar char=""/>
              <a:defRPr/>
            </a:lvl6pPr>
            <a:lvl7pPr marL="3200400" lvl="6" indent="-342900" algn="r" rtl="1">
              <a:spcBef>
                <a:spcPts val="1000"/>
              </a:spcBef>
              <a:spcAft>
                <a:spcPts val="0"/>
              </a:spcAft>
              <a:buSzPts val="1800"/>
              <a:buChar char=""/>
              <a:defRPr/>
            </a:lvl7pPr>
            <a:lvl8pPr marL="3657600" lvl="7" indent="-342900" algn="r" rtl="1">
              <a:spcBef>
                <a:spcPts val="1000"/>
              </a:spcBef>
              <a:spcAft>
                <a:spcPts val="0"/>
              </a:spcAft>
              <a:buSzPts val="1800"/>
              <a:buChar char=""/>
              <a:defRPr/>
            </a:lvl8pPr>
            <a:lvl9pPr marL="4114800" lvl="8" indent="-342900" algn="r" rtl="1">
              <a:spcBef>
                <a:spcPts val="1000"/>
              </a:spcBef>
              <a:spcAft>
                <a:spcPts val="0"/>
              </a:spcAft>
              <a:buSzPts val="1800"/>
              <a:buChar char=""/>
              <a:defRPr/>
            </a:lvl9pPr>
          </a:lstStyle>
          <a:p/>
        </p:txBody>
      </p:sp>
      <p:sp>
        <p:nvSpPr>
          <p:cNvPr id="151" name="Google Shape;151;p34"/>
          <p:cNvSpPr txBox="1"/>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34"/>
          <p:cNvSpPr txBox="1"/>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34"/>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154;p34"/>
          <p:cNvSpPr txBox="1"/>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55" name="Shape 155"/>
        <p:cNvGrpSpPr/>
        <p:nvPr/>
      </p:nvGrpSpPr>
      <p:grpSpPr>
        <a:xfrm>
          <a:off x="0" y="0"/>
          <a:ext cx="0" cy="0"/>
          <a:chOff x="0" y="0"/>
          <a:chExt cx="0" cy="0"/>
        </a:xfrm>
      </p:grpSpPr>
      <p:sp>
        <p:nvSpPr>
          <p:cNvPr id="156" name="Google Shape;156;p35"/>
          <p:cNvSpPr txBox="1"/>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lvl="0" algn="l" rtl="1">
              <a:spcBef>
                <a:spcPts val="0"/>
              </a:spcBef>
              <a:spcAft>
                <a:spcPts val="0"/>
              </a:spcAft>
              <a:buClr>
                <a:srgbClr val="262626"/>
              </a:buClr>
              <a:buSzPts val="1800"/>
              <a:buNone/>
              <a:defRPr/>
            </a:lvl1pPr>
            <a:lvl2pPr lvl="1" algn="l" rtl="1">
              <a:spcBef>
                <a:spcPts val="0"/>
              </a:spcBef>
              <a:spcAft>
                <a:spcPts val="0"/>
              </a:spcAft>
              <a:buSzPts val="1400"/>
              <a:buNone/>
              <a:defRPr/>
            </a:lvl2pPr>
            <a:lvl3pPr lvl="2" algn="l" rtl="1">
              <a:spcBef>
                <a:spcPts val="0"/>
              </a:spcBef>
              <a:spcAft>
                <a:spcPts val="0"/>
              </a:spcAft>
              <a:buSzPts val="1400"/>
              <a:buNone/>
              <a:defRPr/>
            </a:lvl3pPr>
            <a:lvl4pPr lvl="3" algn="l" rtl="1">
              <a:spcBef>
                <a:spcPts val="0"/>
              </a:spcBef>
              <a:spcAft>
                <a:spcPts val="0"/>
              </a:spcAft>
              <a:buSzPts val="1400"/>
              <a:buNone/>
              <a:defRPr/>
            </a:lvl4pPr>
            <a:lvl5pPr lvl="4" algn="l" rtl="1">
              <a:spcBef>
                <a:spcPts val="0"/>
              </a:spcBef>
              <a:spcAft>
                <a:spcPts val="0"/>
              </a:spcAft>
              <a:buSzPts val="1400"/>
              <a:buNone/>
              <a:defRPr/>
            </a:lvl5pPr>
            <a:lvl6pPr lvl="5" algn="l" rtl="1">
              <a:spcBef>
                <a:spcPts val="0"/>
              </a:spcBef>
              <a:spcAft>
                <a:spcPts val="0"/>
              </a:spcAft>
              <a:buSzPts val="1400"/>
              <a:buNone/>
              <a:defRPr/>
            </a:lvl6pPr>
            <a:lvl7pPr lvl="6" algn="l" rtl="1">
              <a:spcBef>
                <a:spcPts val="0"/>
              </a:spcBef>
              <a:spcAft>
                <a:spcPts val="0"/>
              </a:spcAft>
              <a:buSzPts val="1400"/>
              <a:buNone/>
              <a:defRPr/>
            </a:lvl7pPr>
            <a:lvl8pPr lvl="7" algn="l" rtl="1">
              <a:spcBef>
                <a:spcPts val="0"/>
              </a:spcBef>
              <a:spcAft>
                <a:spcPts val="0"/>
              </a:spcAft>
              <a:buSzPts val="1400"/>
              <a:buNone/>
              <a:defRPr/>
            </a:lvl8pPr>
            <a:lvl9pPr lvl="8" algn="l" rtl="1">
              <a:spcBef>
                <a:spcPts val="0"/>
              </a:spcBef>
              <a:spcAft>
                <a:spcPts val="0"/>
              </a:spcAft>
              <a:buSzPts val="1400"/>
              <a:buNone/>
              <a:defRPr/>
            </a:lvl9pPr>
          </a:lstStyle>
          <a:p/>
        </p:txBody>
      </p:sp>
      <p:sp>
        <p:nvSpPr>
          <p:cNvPr id="157" name="Google Shape;157;p35"/>
          <p:cNvSpPr txBox="1"/>
          <p:nvPr>
            <p:ph type="body" idx="1"/>
          </p:nvPr>
        </p:nvSpPr>
        <p:spPr>
          <a:xfrm rot="5400000">
            <a:off x="5103812" y="-381000"/>
            <a:ext cx="3886200" cy="8915400"/>
          </a:xfrm>
          <a:prstGeom prst="rect">
            <a:avLst/>
          </a:prstGeom>
          <a:noFill/>
          <a:ln>
            <a:noFill/>
          </a:ln>
        </p:spPr>
        <p:txBody>
          <a:bodyPr spcFirstLastPara="1" wrap="square" lIns="91425" tIns="45700" rIns="91425" bIns="45700" anchor="t" anchorCtr="0">
            <a:normAutofit/>
          </a:bodyPr>
          <a:lstStyle>
            <a:lvl1pPr marL="457200" lvl="0" indent="-342900" algn="r" rtl="1">
              <a:spcBef>
                <a:spcPts val="1000"/>
              </a:spcBef>
              <a:spcAft>
                <a:spcPts val="0"/>
              </a:spcAft>
              <a:buSzPts val="1800"/>
              <a:buChar char=""/>
              <a:defRPr/>
            </a:lvl1pPr>
            <a:lvl2pPr marL="914400" lvl="1" indent="-342900" algn="r" rtl="1">
              <a:spcBef>
                <a:spcPts val="1000"/>
              </a:spcBef>
              <a:spcAft>
                <a:spcPts val="0"/>
              </a:spcAft>
              <a:buSzPts val="1800"/>
              <a:buChar char=""/>
              <a:defRPr/>
            </a:lvl2pPr>
            <a:lvl3pPr marL="1371600" lvl="2" indent="-342900" algn="r" rtl="1">
              <a:spcBef>
                <a:spcPts val="1000"/>
              </a:spcBef>
              <a:spcAft>
                <a:spcPts val="0"/>
              </a:spcAft>
              <a:buSzPts val="1800"/>
              <a:buChar char=""/>
              <a:defRPr/>
            </a:lvl3pPr>
            <a:lvl4pPr marL="1828800" lvl="3" indent="-342900" algn="r" rtl="1">
              <a:spcBef>
                <a:spcPts val="1000"/>
              </a:spcBef>
              <a:spcAft>
                <a:spcPts val="0"/>
              </a:spcAft>
              <a:buSzPts val="1800"/>
              <a:buChar char=""/>
              <a:defRPr/>
            </a:lvl4pPr>
            <a:lvl5pPr marL="2286000" lvl="4" indent="-342900" algn="r" rtl="1">
              <a:spcBef>
                <a:spcPts val="1000"/>
              </a:spcBef>
              <a:spcAft>
                <a:spcPts val="0"/>
              </a:spcAft>
              <a:buSzPts val="1800"/>
              <a:buChar char=""/>
              <a:defRPr/>
            </a:lvl5pPr>
            <a:lvl6pPr marL="2743200" lvl="5" indent="-342900" algn="r" rtl="1">
              <a:spcBef>
                <a:spcPts val="1000"/>
              </a:spcBef>
              <a:spcAft>
                <a:spcPts val="0"/>
              </a:spcAft>
              <a:buSzPts val="1800"/>
              <a:buChar char=""/>
              <a:defRPr/>
            </a:lvl6pPr>
            <a:lvl7pPr marL="3200400" lvl="6" indent="-342900" algn="r" rtl="1">
              <a:spcBef>
                <a:spcPts val="1000"/>
              </a:spcBef>
              <a:spcAft>
                <a:spcPts val="0"/>
              </a:spcAft>
              <a:buSzPts val="1800"/>
              <a:buChar char=""/>
              <a:defRPr/>
            </a:lvl7pPr>
            <a:lvl8pPr marL="3657600" lvl="7" indent="-342900" algn="r" rtl="1">
              <a:spcBef>
                <a:spcPts val="1000"/>
              </a:spcBef>
              <a:spcAft>
                <a:spcPts val="0"/>
              </a:spcAft>
              <a:buSzPts val="1800"/>
              <a:buChar char=""/>
              <a:defRPr/>
            </a:lvl8pPr>
            <a:lvl9pPr marL="4114800" lvl="8" indent="-342900" algn="r" rtl="1">
              <a:spcBef>
                <a:spcPts val="1000"/>
              </a:spcBef>
              <a:spcAft>
                <a:spcPts val="0"/>
              </a:spcAft>
              <a:buSzPts val="1800"/>
              <a:buChar char=""/>
              <a:defRPr/>
            </a:lvl9pPr>
          </a:lstStyle>
          <a:p/>
        </p:txBody>
      </p:sp>
      <p:sp>
        <p:nvSpPr>
          <p:cNvPr id="158" name="Google Shape;158;p35"/>
          <p:cNvSpPr txBox="1"/>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35"/>
          <p:cNvSpPr txBox="1"/>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35"/>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161;p35"/>
          <p:cNvSpPr txBox="1"/>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62" name="Shape 162"/>
        <p:cNvGrpSpPr/>
        <p:nvPr/>
      </p:nvGrpSpPr>
      <p:grpSpPr>
        <a:xfrm>
          <a:off x="0" y="0"/>
          <a:ext cx="0" cy="0"/>
          <a:chOff x="0" y="0"/>
          <a:chExt cx="0" cy="0"/>
        </a:xfrm>
      </p:grpSpPr>
      <p:sp>
        <p:nvSpPr>
          <p:cNvPr id="163" name="Google Shape;163;p36"/>
          <p:cNvSpPr txBox="1"/>
          <p:nvPr>
            <p:ph type="title"/>
          </p:nvPr>
        </p:nvSpPr>
        <p:spPr>
          <a:xfrm rot="5400000">
            <a:off x="7756704" y="2165513"/>
            <a:ext cx="5283817" cy="2207601"/>
          </a:xfrm>
          <a:prstGeom prst="rect">
            <a:avLst/>
          </a:prstGeom>
          <a:noFill/>
          <a:ln>
            <a:noFill/>
          </a:ln>
        </p:spPr>
        <p:txBody>
          <a:bodyPr spcFirstLastPara="1" wrap="square" lIns="91425" tIns="45700" rIns="91425" bIns="45700" anchor="ctr" anchorCtr="0">
            <a:normAutofit/>
          </a:bodyPr>
          <a:lstStyle>
            <a:lvl1pPr lvl="0" algn="l" rtl="1">
              <a:spcBef>
                <a:spcPts val="0"/>
              </a:spcBef>
              <a:spcAft>
                <a:spcPts val="0"/>
              </a:spcAft>
              <a:buClr>
                <a:srgbClr val="262626"/>
              </a:buClr>
              <a:buSzPts val="1800"/>
              <a:buNone/>
              <a:defRPr/>
            </a:lvl1pPr>
            <a:lvl2pPr lvl="1" algn="l" rtl="1">
              <a:spcBef>
                <a:spcPts val="0"/>
              </a:spcBef>
              <a:spcAft>
                <a:spcPts val="0"/>
              </a:spcAft>
              <a:buSzPts val="1400"/>
              <a:buNone/>
              <a:defRPr/>
            </a:lvl2pPr>
            <a:lvl3pPr lvl="2" algn="l" rtl="1">
              <a:spcBef>
                <a:spcPts val="0"/>
              </a:spcBef>
              <a:spcAft>
                <a:spcPts val="0"/>
              </a:spcAft>
              <a:buSzPts val="1400"/>
              <a:buNone/>
              <a:defRPr/>
            </a:lvl3pPr>
            <a:lvl4pPr lvl="3" algn="l" rtl="1">
              <a:spcBef>
                <a:spcPts val="0"/>
              </a:spcBef>
              <a:spcAft>
                <a:spcPts val="0"/>
              </a:spcAft>
              <a:buSzPts val="1400"/>
              <a:buNone/>
              <a:defRPr/>
            </a:lvl4pPr>
            <a:lvl5pPr lvl="4" algn="l" rtl="1">
              <a:spcBef>
                <a:spcPts val="0"/>
              </a:spcBef>
              <a:spcAft>
                <a:spcPts val="0"/>
              </a:spcAft>
              <a:buSzPts val="1400"/>
              <a:buNone/>
              <a:defRPr/>
            </a:lvl5pPr>
            <a:lvl6pPr lvl="5" algn="l" rtl="1">
              <a:spcBef>
                <a:spcPts val="0"/>
              </a:spcBef>
              <a:spcAft>
                <a:spcPts val="0"/>
              </a:spcAft>
              <a:buSzPts val="1400"/>
              <a:buNone/>
              <a:defRPr/>
            </a:lvl6pPr>
            <a:lvl7pPr lvl="6" algn="l" rtl="1">
              <a:spcBef>
                <a:spcPts val="0"/>
              </a:spcBef>
              <a:spcAft>
                <a:spcPts val="0"/>
              </a:spcAft>
              <a:buSzPts val="1400"/>
              <a:buNone/>
              <a:defRPr/>
            </a:lvl7pPr>
            <a:lvl8pPr lvl="7" algn="l" rtl="1">
              <a:spcBef>
                <a:spcPts val="0"/>
              </a:spcBef>
              <a:spcAft>
                <a:spcPts val="0"/>
              </a:spcAft>
              <a:buSzPts val="1400"/>
              <a:buNone/>
              <a:defRPr/>
            </a:lvl8pPr>
            <a:lvl9pPr lvl="8" algn="l" rtl="1">
              <a:spcBef>
                <a:spcPts val="0"/>
              </a:spcBef>
              <a:spcAft>
                <a:spcPts val="0"/>
              </a:spcAft>
              <a:buSzPts val="1400"/>
              <a:buNone/>
              <a:defRPr/>
            </a:lvl9pPr>
          </a:lstStyle>
          <a:p/>
        </p:txBody>
      </p:sp>
      <p:sp>
        <p:nvSpPr>
          <p:cNvPr id="164" name="Google Shape;164;p36"/>
          <p:cNvSpPr txBox="1"/>
          <p:nvPr>
            <p:ph type="body" idx="1"/>
          </p:nvPr>
        </p:nvSpPr>
        <p:spPr>
          <a:xfrm rot="5400000">
            <a:off x="3185803" y="30814"/>
            <a:ext cx="5283817" cy="6477000"/>
          </a:xfrm>
          <a:prstGeom prst="rect">
            <a:avLst/>
          </a:prstGeom>
          <a:noFill/>
          <a:ln>
            <a:noFill/>
          </a:ln>
        </p:spPr>
        <p:txBody>
          <a:bodyPr spcFirstLastPara="1" wrap="square" lIns="91425" tIns="45700" rIns="91425" bIns="45700" anchor="t" anchorCtr="0">
            <a:normAutofit/>
          </a:bodyPr>
          <a:lstStyle>
            <a:lvl1pPr marL="457200" lvl="0" indent="-342900" algn="r" rtl="1">
              <a:spcBef>
                <a:spcPts val="1000"/>
              </a:spcBef>
              <a:spcAft>
                <a:spcPts val="0"/>
              </a:spcAft>
              <a:buSzPts val="1800"/>
              <a:buChar char=""/>
              <a:defRPr/>
            </a:lvl1pPr>
            <a:lvl2pPr marL="914400" lvl="1" indent="-342900" algn="r" rtl="1">
              <a:spcBef>
                <a:spcPts val="1000"/>
              </a:spcBef>
              <a:spcAft>
                <a:spcPts val="0"/>
              </a:spcAft>
              <a:buSzPts val="1800"/>
              <a:buChar char=""/>
              <a:defRPr/>
            </a:lvl2pPr>
            <a:lvl3pPr marL="1371600" lvl="2" indent="-342900" algn="r" rtl="1">
              <a:spcBef>
                <a:spcPts val="1000"/>
              </a:spcBef>
              <a:spcAft>
                <a:spcPts val="0"/>
              </a:spcAft>
              <a:buSzPts val="1800"/>
              <a:buChar char=""/>
              <a:defRPr/>
            </a:lvl3pPr>
            <a:lvl4pPr marL="1828800" lvl="3" indent="-342900" algn="r" rtl="1">
              <a:spcBef>
                <a:spcPts val="1000"/>
              </a:spcBef>
              <a:spcAft>
                <a:spcPts val="0"/>
              </a:spcAft>
              <a:buSzPts val="1800"/>
              <a:buChar char=""/>
              <a:defRPr/>
            </a:lvl4pPr>
            <a:lvl5pPr marL="2286000" lvl="4" indent="-342900" algn="r" rtl="1">
              <a:spcBef>
                <a:spcPts val="1000"/>
              </a:spcBef>
              <a:spcAft>
                <a:spcPts val="0"/>
              </a:spcAft>
              <a:buSzPts val="1800"/>
              <a:buChar char=""/>
              <a:defRPr/>
            </a:lvl5pPr>
            <a:lvl6pPr marL="2743200" lvl="5" indent="-342900" algn="r" rtl="1">
              <a:spcBef>
                <a:spcPts val="1000"/>
              </a:spcBef>
              <a:spcAft>
                <a:spcPts val="0"/>
              </a:spcAft>
              <a:buSzPts val="1800"/>
              <a:buChar char=""/>
              <a:defRPr/>
            </a:lvl6pPr>
            <a:lvl7pPr marL="3200400" lvl="6" indent="-342900" algn="r" rtl="1">
              <a:spcBef>
                <a:spcPts val="1000"/>
              </a:spcBef>
              <a:spcAft>
                <a:spcPts val="0"/>
              </a:spcAft>
              <a:buSzPts val="1800"/>
              <a:buChar char=""/>
              <a:defRPr/>
            </a:lvl7pPr>
            <a:lvl8pPr marL="3657600" lvl="7" indent="-342900" algn="r" rtl="1">
              <a:spcBef>
                <a:spcPts val="1000"/>
              </a:spcBef>
              <a:spcAft>
                <a:spcPts val="0"/>
              </a:spcAft>
              <a:buSzPts val="1800"/>
              <a:buChar char=""/>
              <a:defRPr/>
            </a:lvl8pPr>
            <a:lvl9pPr marL="4114800" lvl="8" indent="-342900" algn="r" rtl="1">
              <a:spcBef>
                <a:spcPts val="1000"/>
              </a:spcBef>
              <a:spcAft>
                <a:spcPts val="0"/>
              </a:spcAft>
              <a:buSzPts val="1800"/>
              <a:buChar char=""/>
              <a:defRPr/>
            </a:lvl9pPr>
          </a:lstStyle>
          <a:p/>
        </p:txBody>
      </p:sp>
      <p:sp>
        <p:nvSpPr>
          <p:cNvPr id="165" name="Google Shape;165;p36"/>
          <p:cNvSpPr txBox="1"/>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36"/>
          <p:cNvSpPr txBox="1"/>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36"/>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168;p36"/>
          <p:cNvSpPr txBox="1"/>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49" name="Shape 49"/>
        <p:cNvGrpSpPr/>
        <p:nvPr/>
      </p:nvGrpSpPr>
      <p:grpSpPr>
        <a:xfrm>
          <a:off x="0" y="0"/>
          <a:ext cx="0" cy="0"/>
          <a:chOff x="0" y="0"/>
          <a:chExt cx="0" cy="0"/>
        </a:xfrm>
      </p:grpSpPr>
      <p:sp>
        <p:nvSpPr>
          <p:cNvPr id="50" name="Google Shape;50;p21"/>
          <p:cNvSpPr txBox="1"/>
          <p:nvPr>
            <p:ph type="title"/>
          </p:nvPr>
        </p:nvSpPr>
        <p:spPr>
          <a:xfrm>
            <a:off x="2592925" y="624110"/>
            <a:ext cx="8911687" cy="1280890"/>
          </a:xfrm>
          <a:prstGeom prst="rect">
            <a:avLst/>
          </a:prstGeom>
          <a:noFill/>
          <a:ln>
            <a:noFill/>
          </a:ln>
        </p:spPr>
        <p:txBody>
          <a:bodyPr spcFirstLastPara="1" wrap="square" lIns="91425" tIns="45700" rIns="91425" bIns="45700" anchor="t" anchorCtr="0">
            <a:normAutofit/>
          </a:bodyPr>
          <a:lstStyle>
            <a:lvl1pPr lvl="0" algn="l" rtl="1">
              <a:spcBef>
                <a:spcPts val="0"/>
              </a:spcBef>
              <a:spcAft>
                <a:spcPts val="0"/>
              </a:spcAft>
              <a:buClr>
                <a:srgbClr val="262626"/>
              </a:buClr>
              <a:buSzPts val="1800"/>
              <a:buNone/>
              <a:defRPr/>
            </a:lvl1pPr>
            <a:lvl2pPr lvl="1" algn="l" rtl="1">
              <a:spcBef>
                <a:spcPts val="0"/>
              </a:spcBef>
              <a:spcAft>
                <a:spcPts val="0"/>
              </a:spcAft>
              <a:buSzPts val="1400"/>
              <a:buNone/>
              <a:defRPr/>
            </a:lvl2pPr>
            <a:lvl3pPr lvl="2" algn="l" rtl="1">
              <a:spcBef>
                <a:spcPts val="0"/>
              </a:spcBef>
              <a:spcAft>
                <a:spcPts val="0"/>
              </a:spcAft>
              <a:buSzPts val="1400"/>
              <a:buNone/>
              <a:defRPr/>
            </a:lvl3pPr>
            <a:lvl4pPr lvl="3" algn="l" rtl="1">
              <a:spcBef>
                <a:spcPts val="0"/>
              </a:spcBef>
              <a:spcAft>
                <a:spcPts val="0"/>
              </a:spcAft>
              <a:buSzPts val="1400"/>
              <a:buNone/>
              <a:defRPr/>
            </a:lvl4pPr>
            <a:lvl5pPr lvl="4" algn="l" rtl="1">
              <a:spcBef>
                <a:spcPts val="0"/>
              </a:spcBef>
              <a:spcAft>
                <a:spcPts val="0"/>
              </a:spcAft>
              <a:buSzPts val="1400"/>
              <a:buNone/>
              <a:defRPr/>
            </a:lvl5pPr>
            <a:lvl6pPr lvl="5" algn="l" rtl="1">
              <a:spcBef>
                <a:spcPts val="0"/>
              </a:spcBef>
              <a:spcAft>
                <a:spcPts val="0"/>
              </a:spcAft>
              <a:buSzPts val="1400"/>
              <a:buNone/>
              <a:defRPr/>
            </a:lvl6pPr>
            <a:lvl7pPr lvl="6" algn="l" rtl="1">
              <a:spcBef>
                <a:spcPts val="0"/>
              </a:spcBef>
              <a:spcAft>
                <a:spcPts val="0"/>
              </a:spcAft>
              <a:buSzPts val="1400"/>
              <a:buNone/>
              <a:defRPr/>
            </a:lvl7pPr>
            <a:lvl8pPr lvl="7" algn="l" rtl="1">
              <a:spcBef>
                <a:spcPts val="0"/>
              </a:spcBef>
              <a:spcAft>
                <a:spcPts val="0"/>
              </a:spcAft>
              <a:buSzPts val="1400"/>
              <a:buNone/>
              <a:defRPr/>
            </a:lvl8pPr>
            <a:lvl9pPr lvl="8" algn="l" rtl="1">
              <a:spcBef>
                <a:spcPts val="0"/>
              </a:spcBef>
              <a:spcAft>
                <a:spcPts val="0"/>
              </a:spcAft>
              <a:buSzPts val="1400"/>
              <a:buNone/>
              <a:defRPr/>
            </a:lvl9pPr>
          </a:lstStyle>
          <a:p/>
        </p:txBody>
      </p:sp>
      <p:sp>
        <p:nvSpPr>
          <p:cNvPr id="51" name="Google Shape;51;p21"/>
          <p:cNvSpPr txBox="1"/>
          <p:nvPr>
            <p:ph type="body" idx="1"/>
          </p:nvPr>
        </p:nvSpPr>
        <p:spPr>
          <a:xfrm>
            <a:off x="2589212" y="2133600"/>
            <a:ext cx="8915400" cy="3777622"/>
          </a:xfrm>
          <a:prstGeom prst="rect">
            <a:avLst/>
          </a:prstGeom>
          <a:noFill/>
          <a:ln>
            <a:noFill/>
          </a:ln>
        </p:spPr>
        <p:txBody>
          <a:bodyPr spcFirstLastPara="1" wrap="square" lIns="91425" tIns="45700" rIns="91425" bIns="45700" anchor="t" anchorCtr="0">
            <a:normAutofit/>
          </a:bodyPr>
          <a:lstStyle>
            <a:lvl1pPr marL="457200" lvl="0" indent="-342900" algn="r" rtl="1">
              <a:spcBef>
                <a:spcPts val="1000"/>
              </a:spcBef>
              <a:spcAft>
                <a:spcPts val="0"/>
              </a:spcAft>
              <a:buSzPts val="1800"/>
              <a:buChar char=""/>
              <a:defRPr/>
            </a:lvl1pPr>
            <a:lvl2pPr marL="914400" lvl="1" indent="-342900" algn="r" rtl="1">
              <a:spcBef>
                <a:spcPts val="1000"/>
              </a:spcBef>
              <a:spcAft>
                <a:spcPts val="0"/>
              </a:spcAft>
              <a:buSzPts val="1800"/>
              <a:buChar char=""/>
              <a:defRPr/>
            </a:lvl2pPr>
            <a:lvl3pPr marL="1371600" lvl="2" indent="-342900" algn="r" rtl="1">
              <a:spcBef>
                <a:spcPts val="1000"/>
              </a:spcBef>
              <a:spcAft>
                <a:spcPts val="0"/>
              </a:spcAft>
              <a:buSzPts val="1800"/>
              <a:buChar char=""/>
              <a:defRPr/>
            </a:lvl3pPr>
            <a:lvl4pPr marL="1828800" lvl="3" indent="-342900" algn="r" rtl="1">
              <a:spcBef>
                <a:spcPts val="1000"/>
              </a:spcBef>
              <a:spcAft>
                <a:spcPts val="0"/>
              </a:spcAft>
              <a:buSzPts val="1800"/>
              <a:buChar char=""/>
              <a:defRPr/>
            </a:lvl4pPr>
            <a:lvl5pPr marL="2286000" lvl="4" indent="-342900" algn="r" rtl="1">
              <a:spcBef>
                <a:spcPts val="1000"/>
              </a:spcBef>
              <a:spcAft>
                <a:spcPts val="0"/>
              </a:spcAft>
              <a:buSzPts val="1800"/>
              <a:buChar char=""/>
              <a:defRPr/>
            </a:lvl5pPr>
            <a:lvl6pPr marL="2743200" lvl="5" indent="-342900" algn="r" rtl="1">
              <a:spcBef>
                <a:spcPts val="1000"/>
              </a:spcBef>
              <a:spcAft>
                <a:spcPts val="0"/>
              </a:spcAft>
              <a:buSzPts val="1800"/>
              <a:buChar char=""/>
              <a:defRPr/>
            </a:lvl6pPr>
            <a:lvl7pPr marL="3200400" lvl="6" indent="-342900" algn="r" rtl="1">
              <a:spcBef>
                <a:spcPts val="1000"/>
              </a:spcBef>
              <a:spcAft>
                <a:spcPts val="0"/>
              </a:spcAft>
              <a:buSzPts val="1800"/>
              <a:buChar char=""/>
              <a:defRPr/>
            </a:lvl7pPr>
            <a:lvl8pPr marL="3657600" lvl="7" indent="-342900" algn="r" rtl="1">
              <a:spcBef>
                <a:spcPts val="1000"/>
              </a:spcBef>
              <a:spcAft>
                <a:spcPts val="0"/>
              </a:spcAft>
              <a:buSzPts val="1800"/>
              <a:buChar char=""/>
              <a:defRPr/>
            </a:lvl8pPr>
            <a:lvl9pPr marL="4114800" lvl="8" indent="-342900" algn="r" rtl="1">
              <a:spcBef>
                <a:spcPts val="1000"/>
              </a:spcBef>
              <a:spcAft>
                <a:spcPts val="0"/>
              </a:spcAft>
              <a:buSzPts val="1800"/>
              <a:buChar char=""/>
              <a:defRPr/>
            </a:lvl9pPr>
          </a:lstStyle>
          <a:p/>
        </p:txBody>
      </p:sp>
      <p:sp>
        <p:nvSpPr>
          <p:cNvPr id="52" name="Google Shape;52;p21"/>
          <p:cNvSpPr txBox="1"/>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1"/>
          <p:cNvSpPr txBox="1"/>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1"/>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55;p21"/>
          <p:cNvSpPr txBox="1"/>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56" name="Shape 56"/>
        <p:cNvGrpSpPr/>
        <p:nvPr/>
      </p:nvGrpSpPr>
      <p:grpSpPr>
        <a:xfrm>
          <a:off x="0" y="0"/>
          <a:ext cx="0" cy="0"/>
          <a:chOff x="0" y="0"/>
          <a:chExt cx="0" cy="0"/>
        </a:xfrm>
      </p:grpSpPr>
      <p:sp>
        <p:nvSpPr>
          <p:cNvPr id="57" name="Google Shape;57;p22"/>
          <p:cNvSpPr txBox="1"/>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lvl="0" algn="l" rtl="1">
              <a:spcBef>
                <a:spcPts val="0"/>
              </a:spcBef>
              <a:spcAft>
                <a:spcPts val="0"/>
              </a:spcAft>
              <a:buClr>
                <a:srgbClr val="262626"/>
              </a:buClr>
              <a:buSzPts val="1800"/>
              <a:buNone/>
              <a:defRPr/>
            </a:lvl1pPr>
            <a:lvl2pPr lvl="1" algn="l" rtl="1">
              <a:spcBef>
                <a:spcPts val="0"/>
              </a:spcBef>
              <a:spcAft>
                <a:spcPts val="0"/>
              </a:spcAft>
              <a:buSzPts val="1400"/>
              <a:buNone/>
              <a:defRPr/>
            </a:lvl2pPr>
            <a:lvl3pPr lvl="2" algn="l" rtl="1">
              <a:spcBef>
                <a:spcPts val="0"/>
              </a:spcBef>
              <a:spcAft>
                <a:spcPts val="0"/>
              </a:spcAft>
              <a:buSzPts val="1400"/>
              <a:buNone/>
              <a:defRPr/>
            </a:lvl3pPr>
            <a:lvl4pPr lvl="3" algn="l" rtl="1">
              <a:spcBef>
                <a:spcPts val="0"/>
              </a:spcBef>
              <a:spcAft>
                <a:spcPts val="0"/>
              </a:spcAft>
              <a:buSzPts val="1400"/>
              <a:buNone/>
              <a:defRPr/>
            </a:lvl4pPr>
            <a:lvl5pPr lvl="4" algn="l" rtl="1">
              <a:spcBef>
                <a:spcPts val="0"/>
              </a:spcBef>
              <a:spcAft>
                <a:spcPts val="0"/>
              </a:spcAft>
              <a:buSzPts val="1400"/>
              <a:buNone/>
              <a:defRPr/>
            </a:lvl5pPr>
            <a:lvl6pPr lvl="5" algn="l" rtl="1">
              <a:spcBef>
                <a:spcPts val="0"/>
              </a:spcBef>
              <a:spcAft>
                <a:spcPts val="0"/>
              </a:spcAft>
              <a:buSzPts val="1400"/>
              <a:buNone/>
              <a:defRPr/>
            </a:lvl6pPr>
            <a:lvl7pPr lvl="6" algn="l" rtl="1">
              <a:spcBef>
                <a:spcPts val="0"/>
              </a:spcBef>
              <a:spcAft>
                <a:spcPts val="0"/>
              </a:spcAft>
              <a:buSzPts val="1400"/>
              <a:buNone/>
              <a:defRPr/>
            </a:lvl7pPr>
            <a:lvl8pPr lvl="7" algn="l" rtl="1">
              <a:spcBef>
                <a:spcPts val="0"/>
              </a:spcBef>
              <a:spcAft>
                <a:spcPts val="0"/>
              </a:spcAft>
              <a:buSzPts val="1400"/>
              <a:buNone/>
              <a:defRPr/>
            </a:lvl8pPr>
            <a:lvl9pPr lvl="8" algn="l" rtl="1">
              <a:spcBef>
                <a:spcPts val="0"/>
              </a:spcBef>
              <a:spcAft>
                <a:spcPts val="0"/>
              </a:spcAft>
              <a:buSzPts val="1400"/>
              <a:buNone/>
              <a:defRPr/>
            </a:lvl9pPr>
          </a:lstStyle>
          <a:p/>
        </p:txBody>
      </p:sp>
      <p:sp>
        <p:nvSpPr>
          <p:cNvPr id="58" name="Google Shape;58;p22"/>
          <p:cNvSpPr txBox="1"/>
          <p:nvPr>
            <p:ph type="body" idx="1"/>
          </p:nvPr>
        </p:nvSpPr>
        <p:spPr>
          <a:xfrm>
            <a:off x="2939373" y="1972703"/>
            <a:ext cx="3992732" cy="576262"/>
          </a:xfrm>
          <a:prstGeom prst="rect">
            <a:avLst/>
          </a:prstGeom>
          <a:noFill/>
          <a:ln>
            <a:noFill/>
          </a:ln>
        </p:spPr>
        <p:txBody>
          <a:bodyPr spcFirstLastPara="1" wrap="square" lIns="91425" tIns="45700" rIns="91425" bIns="45700" anchor="b" anchorCtr="0">
            <a:noAutofit/>
          </a:bodyPr>
          <a:lstStyle>
            <a:lvl1pPr marL="457200" lvl="0" indent="-228600" algn="r" rtl="1">
              <a:spcBef>
                <a:spcPts val="1000"/>
              </a:spcBef>
              <a:spcAft>
                <a:spcPts val="0"/>
              </a:spcAft>
              <a:buSzPts val="2400"/>
              <a:buNone/>
              <a:defRPr sz="2400" b="0"/>
            </a:lvl1pPr>
            <a:lvl2pPr marL="914400" lvl="1" indent="-228600" algn="r" rtl="1">
              <a:spcBef>
                <a:spcPts val="1000"/>
              </a:spcBef>
              <a:spcAft>
                <a:spcPts val="0"/>
              </a:spcAft>
              <a:buSzPts val="2000"/>
              <a:buNone/>
              <a:defRPr sz="2000" b="1"/>
            </a:lvl2pPr>
            <a:lvl3pPr marL="1371600" lvl="2" indent="-228600" algn="r" rtl="1">
              <a:spcBef>
                <a:spcPts val="1000"/>
              </a:spcBef>
              <a:spcAft>
                <a:spcPts val="0"/>
              </a:spcAft>
              <a:buSzPts val="1800"/>
              <a:buNone/>
              <a:defRPr sz="1800" b="1"/>
            </a:lvl3pPr>
            <a:lvl4pPr marL="1828800" lvl="3" indent="-228600" algn="r" rtl="1">
              <a:spcBef>
                <a:spcPts val="1000"/>
              </a:spcBef>
              <a:spcAft>
                <a:spcPts val="0"/>
              </a:spcAft>
              <a:buSzPts val="1600"/>
              <a:buNone/>
              <a:defRPr sz="1600" b="1"/>
            </a:lvl4pPr>
            <a:lvl5pPr marL="2286000" lvl="4" indent="-228600" algn="r" rtl="1">
              <a:spcBef>
                <a:spcPts val="1000"/>
              </a:spcBef>
              <a:spcAft>
                <a:spcPts val="0"/>
              </a:spcAft>
              <a:buSzPts val="1600"/>
              <a:buNone/>
              <a:defRPr sz="1600" b="1"/>
            </a:lvl5pPr>
            <a:lvl6pPr marL="2743200" lvl="5" indent="-228600" algn="r" rtl="1">
              <a:spcBef>
                <a:spcPts val="1000"/>
              </a:spcBef>
              <a:spcAft>
                <a:spcPts val="0"/>
              </a:spcAft>
              <a:buSzPts val="1600"/>
              <a:buNone/>
              <a:defRPr sz="1600" b="1"/>
            </a:lvl6pPr>
            <a:lvl7pPr marL="3200400" lvl="6" indent="-228600" algn="r" rtl="1">
              <a:spcBef>
                <a:spcPts val="1000"/>
              </a:spcBef>
              <a:spcAft>
                <a:spcPts val="0"/>
              </a:spcAft>
              <a:buSzPts val="1600"/>
              <a:buNone/>
              <a:defRPr sz="1600" b="1"/>
            </a:lvl7pPr>
            <a:lvl8pPr marL="3657600" lvl="7" indent="-228600" algn="r" rtl="1">
              <a:spcBef>
                <a:spcPts val="1000"/>
              </a:spcBef>
              <a:spcAft>
                <a:spcPts val="0"/>
              </a:spcAft>
              <a:buSzPts val="1600"/>
              <a:buNone/>
              <a:defRPr sz="1600" b="1"/>
            </a:lvl8pPr>
            <a:lvl9pPr marL="4114800" lvl="8" indent="-228600" algn="r" rtl="1">
              <a:spcBef>
                <a:spcPts val="1000"/>
              </a:spcBef>
              <a:spcAft>
                <a:spcPts val="0"/>
              </a:spcAft>
              <a:buSzPts val="1600"/>
              <a:buNone/>
              <a:defRPr sz="1600" b="1"/>
            </a:lvl9pPr>
          </a:lstStyle>
          <a:p/>
        </p:txBody>
      </p:sp>
      <p:sp>
        <p:nvSpPr>
          <p:cNvPr id="59" name="Google Shape;59;p22"/>
          <p:cNvSpPr txBox="1"/>
          <p:nvPr>
            <p:ph type="body" idx="2"/>
          </p:nvPr>
        </p:nvSpPr>
        <p:spPr>
          <a:xfrm>
            <a:off x="2589212" y="2548966"/>
            <a:ext cx="4342893" cy="3354060"/>
          </a:xfrm>
          <a:prstGeom prst="rect">
            <a:avLst/>
          </a:prstGeom>
          <a:noFill/>
          <a:ln>
            <a:noFill/>
          </a:ln>
        </p:spPr>
        <p:txBody>
          <a:bodyPr spcFirstLastPara="1" wrap="square" lIns="91425" tIns="45700" rIns="91425" bIns="45700" anchor="t" anchorCtr="0">
            <a:normAutofit/>
          </a:bodyPr>
          <a:lstStyle>
            <a:lvl1pPr marL="457200" lvl="0" indent="-342900" algn="r" rtl="1">
              <a:spcBef>
                <a:spcPts val="1000"/>
              </a:spcBef>
              <a:spcAft>
                <a:spcPts val="0"/>
              </a:spcAft>
              <a:buSzPts val="1800"/>
              <a:buChar char=""/>
              <a:defRPr/>
            </a:lvl1pPr>
            <a:lvl2pPr marL="914400" lvl="1" indent="-342900" algn="r" rtl="1">
              <a:spcBef>
                <a:spcPts val="1000"/>
              </a:spcBef>
              <a:spcAft>
                <a:spcPts val="0"/>
              </a:spcAft>
              <a:buSzPts val="1800"/>
              <a:buChar char=""/>
              <a:defRPr/>
            </a:lvl2pPr>
            <a:lvl3pPr marL="1371600" lvl="2" indent="-342900" algn="r" rtl="1">
              <a:spcBef>
                <a:spcPts val="1000"/>
              </a:spcBef>
              <a:spcAft>
                <a:spcPts val="0"/>
              </a:spcAft>
              <a:buSzPts val="1800"/>
              <a:buChar char=""/>
              <a:defRPr/>
            </a:lvl3pPr>
            <a:lvl4pPr marL="1828800" lvl="3" indent="-342900" algn="r" rtl="1">
              <a:spcBef>
                <a:spcPts val="1000"/>
              </a:spcBef>
              <a:spcAft>
                <a:spcPts val="0"/>
              </a:spcAft>
              <a:buSzPts val="1800"/>
              <a:buChar char=""/>
              <a:defRPr/>
            </a:lvl4pPr>
            <a:lvl5pPr marL="2286000" lvl="4" indent="-342900" algn="r" rtl="1">
              <a:spcBef>
                <a:spcPts val="1000"/>
              </a:spcBef>
              <a:spcAft>
                <a:spcPts val="0"/>
              </a:spcAft>
              <a:buSzPts val="1800"/>
              <a:buChar char=""/>
              <a:defRPr/>
            </a:lvl5pPr>
            <a:lvl6pPr marL="2743200" lvl="5" indent="-342900" algn="r" rtl="1">
              <a:spcBef>
                <a:spcPts val="1000"/>
              </a:spcBef>
              <a:spcAft>
                <a:spcPts val="0"/>
              </a:spcAft>
              <a:buSzPts val="1800"/>
              <a:buChar char=""/>
              <a:defRPr/>
            </a:lvl6pPr>
            <a:lvl7pPr marL="3200400" lvl="6" indent="-342900" algn="r" rtl="1">
              <a:spcBef>
                <a:spcPts val="1000"/>
              </a:spcBef>
              <a:spcAft>
                <a:spcPts val="0"/>
              </a:spcAft>
              <a:buSzPts val="1800"/>
              <a:buChar char=""/>
              <a:defRPr/>
            </a:lvl7pPr>
            <a:lvl8pPr marL="3657600" lvl="7" indent="-342900" algn="r" rtl="1">
              <a:spcBef>
                <a:spcPts val="1000"/>
              </a:spcBef>
              <a:spcAft>
                <a:spcPts val="0"/>
              </a:spcAft>
              <a:buSzPts val="1800"/>
              <a:buChar char=""/>
              <a:defRPr/>
            </a:lvl8pPr>
            <a:lvl9pPr marL="4114800" lvl="8" indent="-342900" algn="r" rtl="1">
              <a:spcBef>
                <a:spcPts val="1000"/>
              </a:spcBef>
              <a:spcAft>
                <a:spcPts val="0"/>
              </a:spcAft>
              <a:buSzPts val="1800"/>
              <a:buChar char=""/>
              <a:defRPr/>
            </a:lvl9pPr>
          </a:lstStyle>
          <a:p/>
        </p:txBody>
      </p:sp>
      <p:sp>
        <p:nvSpPr>
          <p:cNvPr id="60" name="Google Shape;60;p22"/>
          <p:cNvSpPr txBox="1"/>
          <p:nvPr>
            <p:ph type="body" idx="3"/>
          </p:nvPr>
        </p:nvSpPr>
        <p:spPr>
          <a:xfrm>
            <a:off x="7506629" y="1969475"/>
            <a:ext cx="3999001" cy="576262"/>
          </a:xfrm>
          <a:prstGeom prst="rect">
            <a:avLst/>
          </a:prstGeom>
          <a:noFill/>
          <a:ln>
            <a:noFill/>
          </a:ln>
        </p:spPr>
        <p:txBody>
          <a:bodyPr spcFirstLastPara="1" wrap="square" lIns="91425" tIns="45700" rIns="91425" bIns="45700" anchor="b" anchorCtr="0">
            <a:noAutofit/>
          </a:bodyPr>
          <a:lstStyle>
            <a:lvl1pPr marL="457200" lvl="0" indent="-228600" algn="r" rtl="1">
              <a:spcBef>
                <a:spcPts val="1000"/>
              </a:spcBef>
              <a:spcAft>
                <a:spcPts val="0"/>
              </a:spcAft>
              <a:buSzPts val="2400"/>
              <a:buNone/>
              <a:defRPr sz="2400" b="0"/>
            </a:lvl1pPr>
            <a:lvl2pPr marL="914400" lvl="1" indent="-228600" algn="r" rtl="1">
              <a:spcBef>
                <a:spcPts val="1000"/>
              </a:spcBef>
              <a:spcAft>
                <a:spcPts val="0"/>
              </a:spcAft>
              <a:buSzPts val="2000"/>
              <a:buNone/>
              <a:defRPr sz="2000" b="1"/>
            </a:lvl2pPr>
            <a:lvl3pPr marL="1371600" lvl="2" indent="-228600" algn="r" rtl="1">
              <a:spcBef>
                <a:spcPts val="1000"/>
              </a:spcBef>
              <a:spcAft>
                <a:spcPts val="0"/>
              </a:spcAft>
              <a:buSzPts val="1800"/>
              <a:buNone/>
              <a:defRPr sz="1800" b="1"/>
            </a:lvl3pPr>
            <a:lvl4pPr marL="1828800" lvl="3" indent="-228600" algn="r" rtl="1">
              <a:spcBef>
                <a:spcPts val="1000"/>
              </a:spcBef>
              <a:spcAft>
                <a:spcPts val="0"/>
              </a:spcAft>
              <a:buSzPts val="1600"/>
              <a:buNone/>
              <a:defRPr sz="1600" b="1"/>
            </a:lvl4pPr>
            <a:lvl5pPr marL="2286000" lvl="4" indent="-228600" algn="r" rtl="1">
              <a:spcBef>
                <a:spcPts val="1000"/>
              </a:spcBef>
              <a:spcAft>
                <a:spcPts val="0"/>
              </a:spcAft>
              <a:buSzPts val="1600"/>
              <a:buNone/>
              <a:defRPr sz="1600" b="1"/>
            </a:lvl5pPr>
            <a:lvl6pPr marL="2743200" lvl="5" indent="-228600" algn="r" rtl="1">
              <a:spcBef>
                <a:spcPts val="1000"/>
              </a:spcBef>
              <a:spcAft>
                <a:spcPts val="0"/>
              </a:spcAft>
              <a:buSzPts val="1600"/>
              <a:buNone/>
              <a:defRPr sz="1600" b="1"/>
            </a:lvl6pPr>
            <a:lvl7pPr marL="3200400" lvl="6" indent="-228600" algn="r" rtl="1">
              <a:spcBef>
                <a:spcPts val="1000"/>
              </a:spcBef>
              <a:spcAft>
                <a:spcPts val="0"/>
              </a:spcAft>
              <a:buSzPts val="1600"/>
              <a:buNone/>
              <a:defRPr sz="1600" b="1"/>
            </a:lvl7pPr>
            <a:lvl8pPr marL="3657600" lvl="7" indent="-228600" algn="r" rtl="1">
              <a:spcBef>
                <a:spcPts val="1000"/>
              </a:spcBef>
              <a:spcAft>
                <a:spcPts val="0"/>
              </a:spcAft>
              <a:buSzPts val="1600"/>
              <a:buNone/>
              <a:defRPr sz="1600" b="1"/>
            </a:lvl8pPr>
            <a:lvl9pPr marL="4114800" lvl="8" indent="-228600" algn="r" rtl="1">
              <a:spcBef>
                <a:spcPts val="1000"/>
              </a:spcBef>
              <a:spcAft>
                <a:spcPts val="0"/>
              </a:spcAft>
              <a:buSzPts val="1600"/>
              <a:buNone/>
              <a:defRPr sz="1600" b="1"/>
            </a:lvl9pPr>
          </a:lstStyle>
          <a:p/>
        </p:txBody>
      </p:sp>
      <p:sp>
        <p:nvSpPr>
          <p:cNvPr id="61" name="Google Shape;61;p22"/>
          <p:cNvSpPr txBox="1"/>
          <p:nvPr>
            <p:ph type="body" idx="4"/>
          </p:nvPr>
        </p:nvSpPr>
        <p:spPr>
          <a:xfrm>
            <a:off x="7166957" y="2545738"/>
            <a:ext cx="4338674" cy="3354060"/>
          </a:xfrm>
          <a:prstGeom prst="rect">
            <a:avLst/>
          </a:prstGeom>
          <a:noFill/>
          <a:ln>
            <a:noFill/>
          </a:ln>
        </p:spPr>
        <p:txBody>
          <a:bodyPr spcFirstLastPara="1" wrap="square" lIns="91425" tIns="45700" rIns="91425" bIns="45700" anchor="t" anchorCtr="0">
            <a:normAutofit/>
          </a:bodyPr>
          <a:lstStyle>
            <a:lvl1pPr marL="457200" lvl="0" indent="-342900" algn="r" rtl="1">
              <a:spcBef>
                <a:spcPts val="1000"/>
              </a:spcBef>
              <a:spcAft>
                <a:spcPts val="0"/>
              </a:spcAft>
              <a:buSzPts val="1800"/>
              <a:buChar char=""/>
              <a:defRPr/>
            </a:lvl1pPr>
            <a:lvl2pPr marL="914400" lvl="1" indent="-342900" algn="r" rtl="1">
              <a:spcBef>
                <a:spcPts val="1000"/>
              </a:spcBef>
              <a:spcAft>
                <a:spcPts val="0"/>
              </a:spcAft>
              <a:buSzPts val="1800"/>
              <a:buChar char=""/>
              <a:defRPr/>
            </a:lvl2pPr>
            <a:lvl3pPr marL="1371600" lvl="2" indent="-342900" algn="r" rtl="1">
              <a:spcBef>
                <a:spcPts val="1000"/>
              </a:spcBef>
              <a:spcAft>
                <a:spcPts val="0"/>
              </a:spcAft>
              <a:buSzPts val="1800"/>
              <a:buChar char=""/>
              <a:defRPr/>
            </a:lvl3pPr>
            <a:lvl4pPr marL="1828800" lvl="3" indent="-342900" algn="r" rtl="1">
              <a:spcBef>
                <a:spcPts val="1000"/>
              </a:spcBef>
              <a:spcAft>
                <a:spcPts val="0"/>
              </a:spcAft>
              <a:buSzPts val="1800"/>
              <a:buChar char=""/>
              <a:defRPr/>
            </a:lvl4pPr>
            <a:lvl5pPr marL="2286000" lvl="4" indent="-342900" algn="r" rtl="1">
              <a:spcBef>
                <a:spcPts val="1000"/>
              </a:spcBef>
              <a:spcAft>
                <a:spcPts val="0"/>
              </a:spcAft>
              <a:buSzPts val="1800"/>
              <a:buChar char=""/>
              <a:defRPr/>
            </a:lvl5pPr>
            <a:lvl6pPr marL="2743200" lvl="5" indent="-342900" algn="r" rtl="1">
              <a:spcBef>
                <a:spcPts val="1000"/>
              </a:spcBef>
              <a:spcAft>
                <a:spcPts val="0"/>
              </a:spcAft>
              <a:buSzPts val="1800"/>
              <a:buChar char=""/>
              <a:defRPr/>
            </a:lvl6pPr>
            <a:lvl7pPr marL="3200400" lvl="6" indent="-342900" algn="r" rtl="1">
              <a:spcBef>
                <a:spcPts val="1000"/>
              </a:spcBef>
              <a:spcAft>
                <a:spcPts val="0"/>
              </a:spcAft>
              <a:buSzPts val="1800"/>
              <a:buChar char=""/>
              <a:defRPr/>
            </a:lvl7pPr>
            <a:lvl8pPr marL="3657600" lvl="7" indent="-342900" algn="r" rtl="1">
              <a:spcBef>
                <a:spcPts val="1000"/>
              </a:spcBef>
              <a:spcAft>
                <a:spcPts val="0"/>
              </a:spcAft>
              <a:buSzPts val="1800"/>
              <a:buChar char=""/>
              <a:defRPr/>
            </a:lvl8pPr>
            <a:lvl9pPr marL="4114800" lvl="8" indent="-342900" algn="r" rtl="1">
              <a:spcBef>
                <a:spcPts val="1000"/>
              </a:spcBef>
              <a:spcAft>
                <a:spcPts val="0"/>
              </a:spcAft>
              <a:buSzPts val="1800"/>
              <a:buChar char=""/>
              <a:defRPr/>
            </a:lvl9pPr>
          </a:lstStyle>
          <a:p/>
        </p:txBody>
      </p:sp>
      <p:sp>
        <p:nvSpPr>
          <p:cNvPr id="62" name="Google Shape;62;p22"/>
          <p:cNvSpPr txBox="1"/>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2"/>
          <p:cNvSpPr txBox="1"/>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2"/>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65;p22"/>
          <p:cNvSpPr txBox="1"/>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66" name="Shape 66"/>
        <p:cNvGrpSpPr/>
        <p:nvPr/>
      </p:nvGrpSpPr>
      <p:grpSpPr>
        <a:xfrm>
          <a:off x="0" y="0"/>
          <a:ext cx="0" cy="0"/>
          <a:chOff x="0" y="0"/>
          <a:chExt cx="0" cy="0"/>
        </a:xfrm>
      </p:grpSpPr>
      <p:sp>
        <p:nvSpPr>
          <p:cNvPr id="67" name="Google Shape;67;p23"/>
          <p:cNvSpPr txBox="1"/>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lvl="0" algn="l" rtl="1">
              <a:spcBef>
                <a:spcPts val="0"/>
              </a:spcBef>
              <a:spcAft>
                <a:spcPts val="0"/>
              </a:spcAft>
              <a:buClr>
                <a:srgbClr val="262626"/>
              </a:buClr>
              <a:buSzPts val="1800"/>
              <a:buNone/>
              <a:defRPr/>
            </a:lvl1pPr>
            <a:lvl2pPr lvl="1" algn="l" rtl="1">
              <a:spcBef>
                <a:spcPts val="0"/>
              </a:spcBef>
              <a:spcAft>
                <a:spcPts val="0"/>
              </a:spcAft>
              <a:buSzPts val="1400"/>
              <a:buNone/>
              <a:defRPr/>
            </a:lvl2pPr>
            <a:lvl3pPr lvl="2" algn="l" rtl="1">
              <a:spcBef>
                <a:spcPts val="0"/>
              </a:spcBef>
              <a:spcAft>
                <a:spcPts val="0"/>
              </a:spcAft>
              <a:buSzPts val="1400"/>
              <a:buNone/>
              <a:defRPr/>
            </a:lvl3pPr>
            <a:lvl4pPr lvl="3" algn="l" rtl="1">
              <a:spcBef>
                <a:spcPts val="0"/>
              </a:spcBef>
              <a:spcAft>
                <a:spcPts val="0"/>
              </a:spcAft>
              <a:buSzPts val="1400"/>
              <a:buNone/>
              <a:defRPr/>
            </a:lvl4pPr>
            <a:lvl5pPr lvl="4" algn="l" rtl="1">
              <a:spcBef>
                <a:spcPts val="0"/>
              </a:spcBef>
              <a:spcAft>
                <a:spcPts val="0"/>
              </a:spcAft>
              <a:buSzPts val="1400"/>
              <a:buNone/>
              <a:defRPr/>
            </a:lvl5pPr>
            <a:lvl6pPr lvl="5" algn="l" rtl="1">
              <a:spcBef>
                <a:spcPts val="0"/>
              </a:spcBef>
              <a:spcAft>
                <a:spcPts val="0"/>
              </a:spcAft>
              <a:buSzPts val="1400"/>
              <a:buNone/>
              <a:defRPr/>
            </a:lvl6pPr>
            <a:lvl7pPr lvl="6" algn="l" rtl="1">
              <a:spcBef>
                <a:spcPts val="0"/>
              </a:spcBef>
              <a:spcAft>
                <a:spcPts val="0"/>
              </a:spcAft>
              <a:buSzPts val="1400"/>
              <a:buNone/>
              <a:defRPr/>
            </a:lvl7pPr>
            <a:lvl8pPr lvl="7" algn="l" rtl="1">
              <a:spcBef>
                <a:spcPts val="0"/>
              </a:spcBef>
              <a:spcAft>
                <a:spcPts val="0"/>
              </a:spcAft>
              <a:buSzPts val="1400"/>
              <a:buNone/>
              <a:defRPr/>
            </a:lvl8pPr>
            <a:lvl9pPr lvl="8" algn="l" rtl="1">
              <a:spcBef>
                <a:spcPts val="0"/>
              </a:spcBef>
              <a:spcAft>
                <a:spcPts val="0"/>
              </a:spcAft>
              <a:buSzPts val="1400"/>
              <a:buNone/>
              <a:defRPr/>
            </a:lvl9pPr>
          </a:lstStyle>
          <a:p/>
        </p:txBody>
      </p:sp>
      <p:sp>
        <p:nvSpPr>
          <p:cNvPr id="68" name="Google Shape;68;p23"/>
          <p:cNvSpPr txBox="1"/>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3"/>
          <p:cNvSpPr txBox="1"/>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3"/>
          <p:cNvSpPr txBox="1"/>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71" name="Shape 71"/>
        <p:cNvGrpSpPr/>
        <p:nvPr/>
      </p:nvGrpSpPr>
      <p:grpSpPr>
        <a:xfrm>
          <a:off x="0" y="0"/>
          <a:ext cx="0" cy="0"/>
          <a:chOff x="0" y="0"/>
          <a:chExt cx="0" cy="0"/>
        </a:xfrm>
      </p:grpSpPr>
      <p:sp>
        <p:nvSpPr>
          <p:cNvPr id="72" name="Google Shape;72;p24"/>
          <p:cNvSpPr txBox="1"/>
          <p:nvPr>
            <p:ph type="title"/>
          </p:nvPr>
        </p:nvSpPr>
        <p:spPr>
          <a:xfrm>
            <a:off x="2589212" y="2058750"/>
            <a:ext cx="8915399" cy="1468800"/>
          </a:xfrm>
          <a:prstGeom prst="rect">
            <a:avLst/>
          </a:prstGeom>
          <a:noFill/>
          <a:ln>
            <a:noFill/>
          </a:ln>
        </p:spPr>
        <p:txBody>
          <a:bodyPr spcFirstLastPara="1" wrap="square" lIns="91425" tIns="45700" rIns="91425" bIns="45700" anchor="b" anchorCtr="0">
            <a:normAutofit/>
          </a:bodyPr>
          <a:lstStyle>
            <a:lvl1pPr lvl="0" algn="l" rtl="1">
              <a:spcBef>
                <a:spcPts val="0"/>
              </a:spcBef>
              <a:spcAft>
                <a:spcPts val="0"/>
              </a:spcAft>
              <a:buClr>
                <a:srgbClr val="262626"/>
              </a:buClr>
              <a:buSzPts val="4000"/>
              <a:buFont typeface="Century Gothic" panose="020B0502020202020204"/>
              <a:buNone/>
              <a:defRPr sz="4000" b="0" cap="none"/>
            </a:lvl1pPr>
            <a:lvl2pPr lvl="1" algn="l" rtl="1">
              <a:spcBef>
                <a:spcPts val="0"/>
              </a:spcBef>
              <a:spcAft>
                <a:spcPts val="0"/>
              </a:spcAft>
              <a:buSzPts val="1400"/>
              <a:buNone/>
              <a:defRPr/>
            </a:lvl2pPr>
            <a:lvl3pPr lvl="2" algn="l" rtl="1">
              <a:spcBef>
                <a:spcPts val="0"/>
              </a:spcBef>
              <a:spcAft>
                <a:spcPts val="0"/>
              </a:spcAft>
              <a:buSzPts val="1400"/>
              <a:buNone/>
              <a:defRPr/>
            </a:lvl3pPr>
            <a:lvl4pPr lvl="3" algn="l" rtl="1">
              <a:spcBef>
                <a:spcPts val="0"/>
              </a:spcBef>
              <a:spcAft>
                <a:spcPts val="0"/>
              </a:spcAft>
              <a:buSzPts val="1400"/>
              <a:buNone/>
              <a:defRPr/>
            </a:lvl4pPr>
            <a:lvl5pPr lvl="4" algn="l" rtl="1">
              <a:spcBef>
                <a:spcPts val="0"/>
              </a:spcBef>
              <a:spcAft>
                <a:spcPts val="0"/>
              </a:spcAft>
              <a:buSzPts val="1400"/>
              <a:buNone/>
              <a:defRPr/>
            </a:lvl5pPr>
            <a:lvl6pPr lvl="5" algn="l" rtl="1">
              <a:spcBef>
                <a:spcPts val="0"/>
              </a:spcBef>
              <a:spcAft>
                <a:spcPts val="0"/>
              </a:spcAft>
              <a:buSzPts val="1400"/>
              <a:buNone/>
              <a:defRPr/>
            </a:lvl6pPr>
            <a:lvl7pPr lvl="6" algn="l" rtl="1">
              <a:spcBef>
                <a:spcPts val="0"/>
              </a:spcBef>
              <a:spcAft>
                <a:spcPts val="0"/>
              </a:spcAft>
              <a:buSzPts val="1400"/>
              <a:buNone/>
              <a:defRPr/>
            </a:lvl7pPr>
            <a:lvl8pPr lvl="7" algn="l" rtl="1">
              <a:spcBef>
                <a:spcPts val="0"/>
              </a:spcBef>
              <a:spcAft>
                <a:spcPts val="0"/>
              </a:spcAft>
              <a:buSzPts val="1400"/>
              <a:buNone/>
              <a:defRPr/>
            </a:lvl8pPr>
            <a:lvl9pPr lvl="8" algn="l" rtl="1">
              <a:spcBef>
                <a:spcPts val="0"/>
              </a:spcBef>
              <a:spcAft>
                <a:spcPts val="0"/>
              </a:spcAft>
              <a:buSzPts val="1400"/>
              <a:buNone/>
              <a:defRPr/>
            </a:lvl9pPr>
          </a:lstStyle>
          <a:p/>
        </p:txBody>
      </p:sp>
      <p:sp>
        <p:nvSpPr>
          <p:cNvPr id="73" name="Google Shape;73;p24"/>
          <p:cNvSpPr txBox="1"/>
          <p:nvPr>
            <p:ph type="body" idx="1"/>
          </p:nvPr>
        </p:nvSpPr>
        <p:spPr>
          <a:xfrm>
            <a:off x="2589212" y="3530129"/>
            <a:ext cx="8915399" cy="860400"/>
          </a:xfrm>
          <a:prstGeom prst="rect">
            <a:avLst/>
          </a:prstGeom>
          <a:noFill/>
          <a:ln>
            <a:noFill/>
          </a:ln>
        </p:spPr>
        <p:txBody>
          <a:bodyPr spcFirstLastPara="1" wrap="square" lIns="91425" tIns="45700" rIns="91425" bIns="45700" anchor="t" anchorCtr="0">
            <a:normAutofit/>
          </a:bodyPr>
          <a:lstStyle>
            <a:lvl1pPr marL="457200" lvl="0" indent="-228600" algn="l" rtl="1">
              <a:spcBef>
                <a:spcPts val="1000"/>
              </a:spcBef>
              <a:spcAft>
                <a:spcPts val="0"/>
              </a:spcAft>
              <a:buSzPts val="2000"/>
              <a:buNone/>
              <a:defRPr sz="2000">
                <a:solidFill>
                  <a:srgbClr val="595959"/>
                </a:solidFill>
              </a:defRPr>
            </a:lvl1pPr>
            <a:lvl2pPr marL="914400" lvl="1" indent="-228600" algn="r" rtl="1">
              <a:spcBef>
                <a:spcPts val="1000"/>
              </a:spcBef>
              <a:spcAft>
                <a:spcPts val="0"/>
              </a:spcAft>
              <a:buSzPts val="1800"/>
              <a:buNone/>
              <a:defRPr sz="1800">
                <a:solidFill>
                  <a:srgbClr val="888888"/>
                </a:solidFill>
              </a:defRPr>
            </a:lvl2pPr>
            <a:lvl3pPr marL="1371600" lvl="2" indent="-228600" algn="r" rtl="1">
              <a:spcBef>
                <a:spcPts val="1000"/>
              </a:spcBef>
              <a:spcAft>
                <a:spcPts val="0"/>
              </a:spcAft>
              <a:buSzPts val="1600"/>
              <a:buNone/>
              <a:defRPr sz="1600">
                <a:solidFill>
                  <a:srgbClr val="888888"/>
                </a:solidFill>
              </a:defRPr>
            </a:lvl3pPr>
            <a:lvl4pPr marL="1828800" lvl="3" indent="-228600" algn="r" rtl="1">
              <a:spcBef>
                <a:spcPts val="1000"/>
              </a:spcBef>
              <a:spcAft>
                <a:spcPts val="0"/>
              </a:spcAft>
              <a:buSzPts val="1400"/>
              <a:buNone/>
              <a:defRPr sz="1400">
                <a:solidFill>
                  <a:srgbClr val="888888"/>
                </a:solidFill>
              </a:defRPr>
            </a:lvl4pPr>
            <a:lvl5pPr marL="2286000" lvl="4" indent="-228600" algn="r" rtl="1">
              <a:spcBef>
                <a:spcPts val="1000"/>
              </a:spcBef>
              <a:spcAft>
                <a:spcPts val="0"/>
              </a:spcAft>
              <a:buSzPts val="1400"/>
              <a:buNone/>
              <a:defRPr sz="1400">
                <a:solidFill>
                  <a:srgbClr val="888888"/>
                </a:solidFill>
              </a:defRPr>
            </a:lvl5pPr>
            <a:lvl6pPr marL="2743200" lvl="5" indent="-228600" algn="r" rtl="1">
              <a:spcBef>
                <a:spcPts val="1000"/>
              </a:spcBef>
              <a:spcAft>
                <a:spcPts val="0"/>
              </a:spcAft>
              <a:buSzPts val="1400"/>
              <a:buNone/>
              <a:defRPr sz="1400">
                <a:solidFill>
                  <a:srgbClr val="888888"/>
                </a:solidFill>
              </a:defRPr>
            </a:lvl6pPr>
            <a:lvl7pPr marL="3200400" lvl="6" indent="-228600" algn="r" rtl="1">
              <a:spcBef>
                <a:spcPts val="1000"/>
              </a:spcBef>
              <a:spcAft>
                <a:spcPts val="0"/>
              </a:spcAft>
              <a:buSzPts val="1400"/>
              <a:buNone/>
              <a:defRPr sz="1400">
                <a:solidFill>
                  <a:srgbClr val="888888"/>
                </a:solidFill>
              </a:defRPr>
            </a:lvl7pPr>
            <a:lvl8pPr marL="3657600" lvl="7" indent="-228600" algn="r" rtl="1">
              <a:spcBef>
                <a:spcPts val="1000"/>
              </a:spcBef>
              <a:spcAft>
                <a:spcPts val="0"/>
              </a:spcAft>
              <a:buSzPts val="1400"/>
              <a:buNone/>
              <a:defRPr sz="1400">
                <a:solidFill>
                  <a:srgbClr val="888888"/>
                </a:solidFill>
              </a:defRPr>
            </a:lvl8pPr>
            <a:lvl9pPr marL="4114800" lvl="8" indent="-228600" algn="r" rtl="1">
              <a:spcBef>
                <a:spcPts val="1000"/>
              </a:spcBef>
              <a:spcAft>
                <a:spcPts val="0"/>
              </a:spcAft>
              <a:buSzPts val="1400"/>
              <a:buNone/>
              <a:defRPr sz="1400">
                <a:solidFill>
                  <a:srgbClr val="888888"/>
                </a:solidFill>
              </a:defRPr>
            </a:lvl9pPr>
          </a:lstStyle>
          <a:p/>
        </p:txBody>
      </p:sp>
      <p:sp>
        <p:nvSpPr>
          <p:cNvPr id="74" name="Google Shape;74;p24"/>
          <p:cNvSpPr txBox="1"/>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4"/>
          <p:cNvSpPr txBox="1"/>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4"/>
          <p:cNvSpPr/>
          <p:nvPr/>
        </p:nvSpPr>
        <p:spPr>
          <a:xfrm rot="10800000" flipH="1">
            <a:off x="-4189" y="31781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77;p24"/>
          <p:cNvSpPr txBox="1"/>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78" name="Shape 78"/>
        <p:cNvGrpSpPr/>
        <p:nvPr/>
      </p:nvGrpSpPr>
      <p:grpSpPr>
        <a:xfrm>
          <a:off x="0" y="0"/>
          <a:ext cx="0" cy="0"/>
          <a:chOff x="0" y="0"/>
          <a:chExt cx="0" cy="0"/>
        </a:xfrm>
      </p:grpSpPr>
      <p:sp>
        <p:nvSpPr>
          <p:cNvPr id="79" name="Google Shape;79;p25"/>
          <p:cNvSpPr txBox="1"/>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lvl="0" algn="l" rtl="1">
              <a:spcBef>
                <a:spcPts val="0"/>
              </a:spcBef>
              <a:spcAft>
                <a:spcPts val="0"/>
              </a:spcAft>
              <a:buClr>
                <a:srgbClr val="262626"/>
              </a:buClr>
              <a:buSzPts val="1800"/>
              <a:buNone/>
              <a:defRPr/>
            </a:lvl1pPr>
            <a:lvl2pPr lvl="1" algn="l" rtl="1">
              <a:spcBef>
                <a:spcPts val="0"/>
              </a:spcBef>
              <a:spcAft>
                <a:spcPts val="0"/>
              </a:spcAft>
              <a:buSzPts val="1400"/>
              <a:buNone/>
              <a:defRPr/>
            </a:lvl2pPr>
            <a:lvl3pPr lvl="2" algn="l" rtl="1">
              <a:spcBef>
                <a:spcPts val="0"/>
              </a:spcBef>
              <a:spcAft>
                <a:spcPts val="0"/>
              </a:spcAft>
              <a:buSzPts val="1400"/>
              <a:buNone/>
              <a:defRPr/>
            </a:lvl3pPr>
            <a:lvl4pPr lvl="3" algn="l" rtl="1">
              <a:spcBef>
                <a:spcPts val="0"/>
              </a:spcBef>
              <a:spcAft>
                <a:spcPts val="0"/>
              </a:spcAft>
              <a:buSzPts val="1400"/>
              <a:buNone/>
              <a:defRPr/>
            </a:lvl4pPr>
            <a:lvl5pPr lvl="4" algn="l" rtl="1">
              <a:spcBef>
                <a:spcPts val="0"/>
              </a:spcBef>
              <a:spcAft>
                <a:spcPts val="0"/>
              </a:spcAft>
              <a:buSzPts val="1400"/>
              <a:buNone/>
              <a:defRPr/>
            </a:lvl5pPr>
            <a:lvl6pPr lvl="5" algn="l" rtl="1">
              <a:spcBef>
                <a:spcPts val="0"/>
              </a:spcBef>
              <a:spcAft>
                <a:spcPts val="0"/>
              </a:spcAft>
              <a:buSzPts val="1400"/>
              <a:buNone/>
              <a:defRPr/>
            </a:lvl6pPr>
            <a:lvl7pPr lvl="6" algn="l" rtl="1">
              <a:spcBef>
                <a:spcPts val="0"/>
              </a:spcBef>
              <a:spcAft>
                <a:spcPts val="0"/>
              </a:spcAft>
              <a:buSzPts val="1400"/>
              <a:buNone/>
              <a:defRPr/>
            </a:lvl7pPr>
            <a:lvl8pPr lvl="7" algn="l" rtl="1">
              <a:spcBef>
                <a:spcPts val="0"/>
              </a:spcBef>
              <a:spcAft>
                <a:spcPts val="0"/>
              </a:spcAft>
              <a:buSzPts val="1400"/>
              <a:buNone/>
              <a:defRPr/>
            </a:lvl8pPr>
            <a:lvl9pPr lvl="8" algn="l" rtl="1">
              <a:spcBef>
                <a:spcPts val="0"/>
              </a:spcBef>
              <a:spcAft>
                <a:spcPts val="0"/>
              </a:spcAft>
              <a:buSzPts val="1400"/>
              <a:buNone/>
              <a:defRPr/>
            </a:lvl9pPr>
          </a:lstStyle>
          <a:p/>
        </p:txBody>
      </p:sp>
      <p:sp>
        <p:nvSpPr>
          <p:cNvPr id="80" name="Google Shape;80;p25"/>
          <p:cNvSpPr txBox="1"/>
          <p:nvPr>
            <p:ph type="body" idx="1"/>
          </p:nvPr>
        </p:nvSpPr>
        <p:spPr>
          <a:xfrm>
            <a:off x="2589212" y="2133600"/>
            <a:ext cx="4313864" cy="3777622"/>
          </a:xfrm>
          <a:prstGeom prst="rect">
            <a:avLst/>
          </a:prstGeom>
          <a:noFill/>
          <a:ln>
            <a:noFill/>
          </a:ln>
        </p:spPr>
        <p:txBody>
          <a:bodyPr spcFirstLastPara="1" wrap="square" lIns="91425" tIns="45700" rIns="91425" bIns="45700" anchor="t" anchorCtr="0">
            <a:normAutofit/>
          </a:bodyPr>
          <a:lstStyle>
            <a:lvl1pPr marL="457200" lvl="0" indent="-342900" algn="r" rtl="1">
              <a:spcBef>
                <a:spcPts val="1000"/>
              </a:spcBef>
              <a:spcAft>
                <a:spcPts val="0"/>
              </a:spcAft>
              <a:buSzPts val="1800"/>
              <a:buChar char=""/>
              <a:defRPr/>
            </a:lvl1pPr>
            <a:lvl2pPr marL="914400" lvl="1" indent="-342900" algn="r" rtl="1">
              <a:spcBef>
                <a:spcPts val="1000"/>
              </a:spcBef>
              <a:spcAft>
                <a:spcPts val="0"/>
              </a:spcAft>
              <a:buSzPts val="1800"/>
              <a:buChar char=""/>
              <a:defRPr/>
            </a:lvl2pPr>
            <a:lvl3pPr marL="1371600" lvl="2" indent="-342900" algn="r" rtl="1">
              <a:spcBef>
                <a:spcPts val="1000"/>
              </a:spcBef>
              <a:spcAft>
                <a:spcPts val="0"/>
              </a:spcAft>
              <a:buSzPts val="1800"/>
              <a:buChar char=""/>
              <a:defRPr/>
            </a:lvl3pPr>
            <a:lvl4pPr marL="1828800" lvl="3" indent="-342900" algn="r" rtl="1">
              <a:spcBef>
                <a:spcPts val="1000"/>
              </a:spcBef>
              <a:spcAft>
                <a:spcPts val="0"/>
              </a:spcAft>
              <a:buSzPts val="1800"/>
              <a:buChar char=""/>
              <a:defRPr/>
            </a:lvl4pPr>
            <a:lvl5pPr marL="2286000" lvl="4" indent="-342900" algn="r" rtl="1">
              <a:spcBef>
                <a:spcPts val="1000"/>
              </a:spcBef>
              <a:spcAft>
                <a:spcPts val="0"/>
              </a:spcAft>
              <a:buSzPts val="1800"/>
              <a:buChar char=""/>
              <a:defRPr/>
            </a:lvl5pPr>
            <a:lvl6pPr marL="2743200" lvl="5" indent="-342900" algn="r" rtl="1">
              <a:spcBef>
                <a:spcPts val="1000"/>
              </a:spcBef>
              <a:spcAft>
                <a:spcPts val="0"/>
              </a:spcAft>
              <a:buSzPts val="1800"/>
              <a:buChar char=""/>
              <a:defRPr/>
            </a:lvl6pPr>
            <a:lvl7pPr marL="3200400" lvl="6" indent="-342900" algn="r" rtl="1">
              <a:spcBef>
                <a:spcPts val="1000"/>
              </a:spcBef>
              <a:spcAft>
                <a:spcPts val="0"/>
              </a:spcAft>
              <a:buSzPts val="1800"/>
              <a:buChar char=""/>
              <a:defRPr/>
            </a:lvl7pPr>
            <a:lvl8pPr marL="3657600" lvl="7" indent="-342900" algn="r" rtl="1">
              <a:spcBef>
                <a:spcPts val="1000"/>
              </a:spcBef>
              <a:spcAft>
                <a:spcPts val="0"/>
              </a:spcAft>
              <a:buSzPts val="1800"/>
              <a:buChar char=""/>
              <a:defRPr/>
            </a:lvl8pPr>
            <a:lvl9pPr marL="4114800" lvl="8" indent="-342900" algn="r" rtl="1">
              <a:spcBef>
                <a:spcPts val="1000"/>
              </a:spcBef>
              <a:spcAft>
                <a:spcPts val="0"/>
              </a:spcAft>
              <a:buSzPts val="1800"/>
              <a:buChar char=""/>
              <a:defRPr/>
            </a:lvl9pPr>
          </a:lstStyle>
          <a:p/>
        </p:txBody>
      </p:sp>
      <p:sp>
        <p:nvSpPr>
          <p:cNvPr id="81" name="Google Shape;81;p25"/>
          <p:cNvSpPr txBox="1"/>
          <p:nvPr>
            <p:ph type="body" idx="2"/>
          </p:nvPr>
        </p:nvSpPr>
        <p:spPr>
          <a:xfrm>
            <a:off x="7190747" y="2126222"/>
            <a:ext cx="4313864" cy="3777622"/>
          </a:xfrm>
          <a:prstGeom prst="rect">
            <a:avLst/>
          </a:prstGeom>
          <a:noFill/>
          <a:ln>
            <a:noFill/>
          </a:ln>
        </p:spPr>
        <p:txBody>
          <a:bodyPr spcFirstLastPara="1" wrap="square" lIns="91425" tIns="45700" rIns="91425" bIns="45700" anchor="t" anchorCtr="0">
            <a:normAutofit/>
          </a:bodyPr>
          <a:lstStyle>
            <a:lvl1pPr marL="457200" lvl="0" indent="-342900" algn="r" rtl="1">
              <a:spcBef>
                <a:spcPts val="1000"/>
              </a:spcBef>
              <a:spcAft>
                <a:spcPts val="0"/>
              </a:spcAft>
              <a:buSzPts val="1800"/>
              <a:buChar char=""/>
              <a:defRPr/>
            </a:lvl1pPr>
            <a:lvl2pPr marL="914400" lvl="1" indent="-342900" algn="r" rtl="1">
              <a:spcBef>
                <a:spcPts val="1000"/>
              </a:spcBef>
              <a:spcAft>
                <a:spcPts val="0"/>
              </a:spcAft>
              <a:buSzPts val="1800"/>
              <a:buChar char=""/>
              <a:defRPr/>
            </a:lvl2pPr>
            <a:lvl3pPr marL="1371600" lvl="2" indent="-342900" algn="r" rtl="1">
              <a:spcBef>
                <a:spcPts val="1000"/>
              </a:spcBef>
              <a:spcAft>
                <a:spcPts val="0"/>
              </a:spcAft>
              <a:buSzPts val="1800"/>
              <a:buChar char=""/>
              <a:defRPr/>
            </a:lvl3pPr>
            <a:lvl4pPr marL="1828800" lvl="3" indent="-342900" algn="r" rtl="1">
              <a:spcBef>
                <a:spcPts val="1000"/>
              </a:spcBef>
              <a:spcAft>
                <a:spcPts val="0"/>
              </a:spcAft>
              <a:buSzPts val="1800"/>
              <a:buChar char=""/>
              <a:defRPr/>
            </a:lvl4pPr>
            <a:lvl5pPr marL="2286000" lvl="4" indent="-342900" algn="r" rtl="1">
              <a:spcBef>
                <a:spcPts val="1000"/>
              </a:spcBef>
              <a:spcAft>
                <a:spcPts val="0"/>
              </a:spcAft>
              <a:buSzPts val="1800"/>
              <a:buChar char=""/>
              <a:defRPr/>
            </a:lvl5pPr>
            <a:lvl6pPr marL="2743200" lvl="5" indent="-342900" algn="r" rtl="1">
              <a:spcBef>
                <a:spcPts val="1000"/>
              </a:spcBef>
              <a:spcAft>
                <a:spcPts val="0"/>
              </a:spcAft>
              <a:buSzPts val="1800"/>
              <a:buChar char=""/>
              <a:defRPr/>
            </a:lvl6pPr>
            <a:lvl7pPr marL="3200400" lvl="6" indent="-342900" algn="r" rtl="1">
              <a:spcBef>
                <a:spcPts val="1000"/>
              </a:spcBef>
              <a:spcAft>
                <a:spcPts val="0"/>
              </a:spcAft>
              <a:buSzPts val="1800"/>
              <a:buChar char=""/>
              <a:defRPr/>
            </a:lvl7pPr>
            <a:lvl8pPr marL="3657600" lvl="7" indent="-342900" algn="r" rtl="1">
              <a:spcBef>
                <a:spcPts val="1000"/>
              </a:spcBef>
              <a:spcAft>
                <a:spcPts val="0"/>
              </a:spcAft>
              <a:buSzPts val="1800"/>
              <a:buChar char=""/>
              <a:defRPr/>
            </a:lvl8pPr>
            <a:lvl9pPr marL="4114800" lvl="8" indent="-342900" algn="r" rtl="1">
              <a:spcBef>
                <a:spcPts val="1000"/>
              </a:spcBef>
              <a:spcAft>
                <a:spcPts val="0"/>
              </a:spcAft>
              <a:buSzPts val="1800"/>
              <a:buChar char=""/>
              <a:defRPr/>
            </a:lvl9pPr>
          </a:lstStyle>
          <a:p/>
        </p:txBody>
      </p:sp>
      <p:sp>
        <p:nvSpPr>
          <p:cNvPr id="82" name="Google Shape;82;p25"/>
          <p:cNvSpPr txBox="1"/>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5"/>
          <p:cNvSpPr txBox="1"/>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5"/>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85;p25"/>
          <p:cNvSpPr txBox="1"/>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86" name="Shape 86"/>
        <p:cNvGrpSpPr/>
        <p:nvPr/>
      </p:nvGrpSpPr>
      <p:grpSpPr>
        <a:xfrm>
          <a:off x="0" y="0"/>
          <a:ext cx="0" cy="0"/>
          <a:chOff x="0" y="0"/>
          <a:chExt cx="0" cy="0"/>
        </a:xfrm>
      </p:grpSpPr>
      <p:sp>
        <p:nvSpPr>
          <p:cNvPr id="87" name="Google Shape;87;p26"/>
          <p:cNvSpPr txBox="1"/>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lvl="0" algn="l" rtl="1">
              <a:spcBef>
                <a:spcPts val="0"/>
              </a:spcBef>
              <a:spcAft>
                <a:spcPts val="0"/>
              </a:spcAft>
              <a:buClr>
                <a:srgbClr val="262626"/>
              </a:buClr>
              <a:buSzPts val="1800"/>
              <a:buNone/>
              <a:defRPr/>
            </a:lvl1pPr>
            <a:lvl2pPr lvl="1" algn="l" rtl="1">
              <a:spcBef>
                <a:spcPts val="0"/>
              </a:spcBef>
              <a:spcAft>
                <a:spcPts val="0"/>
              </a:spcAft>
              <a:buSzPts val="1400"/>
              <a:buNone/>
              <a:defRPr/>
            </a:lvl2pPr>
            <a:lvl3pPr lvl="2" algn="l" rtl="1">
              <a:spcBef>
                <a:spcPts val="0"/>
              </a:spcBef>
              <a:spcAft>
                <a:spcPts val="0"/>
              </a:spcAft>
              <a:buSzPts val="1400"/>
              <a:buNone/>
              <a:defRPr/>
            </a:lvl3pPr>
            <a:lvl4pPr lvl="3" algn="l" rtl="1">
              <a:spcBef>
                <a:spcPts val="0"/>
              </a:spcBef>
              <a:spcAft>
                <a:spcPts val="0"/>
              </a:spcAft>
              <a:buSzPts val="1400"/>
              <a:buNone/>
              <a:defRPr/>
            </a:lvl4pPr>
            <a:lvl5pPr lvl="4" algn="l" rtl="1">
              <a:spcBef>
                <a:spcPts val="0"/>
              </a:spcBef>
              <a:spcAft>
                <a:spcPts val="0"/>
              </a:spcAft>
              <a:buSzPts val="1400"/>
              <a:buNone/>
              <a:defRPr/>
            </a:lvl5pPr>
            <a:lvl6pPr lvl="5" algn="l" rtl="1">
              <a:spcBef>
                <a:spcPts val="0"/>
              </a:spcBef>
              <a:spcAft>
                <a:spcPts val="0"/>
              </a:spcAft>
              <a:buSzPts val="1400"/>
              <a:buNone/>
              <a:defRPr/>
            </a:lvl6pPr>
            <a:lvl7pPr lvl="6" algn="l" rtl="1">
              <a:spcBef>
                <a:spcPts val="0"/>
              </a:spcBef>
              <a:spcAft>
                <a:spcPts val="0"/>
              </a:spcAft>
              <a:buSzPts val="1400"/>
              <a:buNone/>
              <a:defRPr/>
            </a:lvl7pPr>
            <a:lvl8pPr lvl="7" algn="l" rtl="1">
              <a:spcBef>
                <a:spcPts val="0"/>
              </a:spcBef>
              <a:spcAft>
                <a:spcPts val="0"/>
              </a:spcAft>
              <a:buSzPts val="1400"/>
              <a:buNone/>
              <a:defRPr/>
            </a:lvl8pPr>
            <a:lvl9pPr lvl="8" algn="l" rtl="1">
              <a:spcBef>
                <a:spcPts val="0"/>
              </a:spcBef>
              <a:spcAft>
                <a:spcPts val="0"/>
              </a:spcAft>
              <a:buSzPts val="1400"/>
              <a:buNone/>
              <a:defRPr/>
            </a:lvl9pPr>
          </a:lstStyle>
          <a:p/>
        </p:txBody>
      </p:sp>
      <p:sp>
        <p:nvSpPr>
          <p:cNvPr id="88" name="Google Shape;88;p26"/>
          <p:cNvSpPr txBox="1"/>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6"/>
          <p:cNvSpPr txBox="1"/>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6"/>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91;p26"/>
          <p:cNvSpPr txBox="1"/>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92" name="Shape 92"/>
        <p:cNvGrpSpPr/>
        <p:nvPr/>
      </p:nvGrpSpPr>
      <p:grpSpPr>
        <a:xfrm>
          <a:off x="0" y="0"/>
          <a:ext cx="0" cy="0"/>
          <a:chOff x="0" y="0"/>
          <a:chExt cx="0" cy="0"/>
        </a:xfrm>
      </p:grpSpPr>
      <p:sp>
        <p:nvSpPr>
          <p:cNvPr id="93" name="Google Shape;93;p27"/>
          <p:cNvSpPr txBox="1"/>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7"/>
          <p:cNvSpPr txBox="1"/>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7"/>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96;p27"/>
          <p:cNvSpPr txBox="1"/>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97" name="Shape 97"/>
        <p:cNvGrpSpPr/>
        <p:nvPr/>
      </p:nvGrpSpPr>
      <p:grpSpPr>
        <a:xfrm>
          <a:off x="0" y="0"/>
          <a:ext cx="0" cy="0"/>
          <a:chOff x="0" y="0"/>
          <a:chExt cx="0" cy="0"/>
        </a:xfrm>
      </p:grpSpPr>
      <p:sp>
        <p:nvSpPr>
          <p:cNvPr id="98" name="Google Shape;98;p28"/>
          <p:cNvSpPr txBox="1"/>
          <p:nvPr>
            <p:ph type="title"/>
          </p:nvPr>
        </p:nvSpPr>
        <p:spPr>
          <a:xfrm>
            <a:off x="2589212" y="446088"/>
            <a:ext cx="3505199" cy="976312"/>
          </a:xfrm>
          <a:prstGeom prst="rect">
            <a:avLst/>
          </a:prstGeom>
          <a:noFill/>
          <a:ln>
            <a:noFill/>
          </a:ln>
        </p:spPr>
        <p:txBody>
          <a:bodyPr spcFirstLastPara="1" wrap="square" lIns="91425" tIns="45700" rIns="91425" bIns="45700" anchor="b" anchorCtr="0">
            <a:normAutofit/>
          </a:bodyPr>
          <a:lstStyle>
            <a:lvl1pPr lvl="0" algn="l" rtl="1">
              <a:spcBef>
                <a:spcPts val="0"/>
              </a:spcBef>
              <a:spcAft>
                <a:spcPts val="0"/>
              </a:spcAft>
              <a:buClr>
                <a:srgbClr val="262626"/>
              </a:buClr>
              <a:buSzPts val="2000"/>
              <a:buFont typeface="Century Gothic" panose="020B0502020202020204"/>
              <a:buNone/>
              <a:defRPr sz="2000" b="0"/>
            </a:lvl1pPr>
            <a:lvl2pPr lvl="1" algn="l" rtl="1">
              <a:spcBef>
                <a:spcPts val="0"/>
              </a:spcBef>
              <a:spcAft>
                <a:spcPts val="0"/>
              </a:spcAft>
              <a:buSzPts val="1400"/>
              <a:buNone/>
              <a:defRPr/>
            </a:lvl2pPr>
            <a:lvl3pPr lvl="2" algn="l" rtl="1">
              <a:spcBef>
                <a:spcPts val="0"/>
              </a:spcBef>
              <a:spcAft>
                <a:spcPts val="0"/>
              </a:spcAft>
              <a:buSzPts val="1400"/>
              <a:buNone/>
              <a:defRPr/>
            </a:lvl3pPr>
            <a:lvl4pPr lvl="3" algn="l" rtl="1">
              <a:spcBef>
                <a:spcPts val="0"/>
              </a:spcBef>
              <a:spcAft>
                <a:spcPts val="0"/>
              </a:spcAft>
              <a:buSzPts val="1400"/>
              <a:buNone/>
              <a:defRPr/>
            </a:lvl4pPr>
            <a:lvl5pPr lvl="4" algn="l" rtl="1">
              <a:spcBef>
                <a:spcPts val="0"/>
              </a:spcBef>
              <a:spcAft>
                <a:spcPts val="0"/>
              </a:spcAft>
              <a:buSzPts val="1400"/>
              <a:buNone/>
              <a:defRPr/>
            </a:lvl5pPr>
            <a:lvl6pPr lvl="5" algn="l" rtl="1">
              <a:spcBef>
                <a:spcPts val="0"/>
              </a:spcBef>
              <a:spcAft>
                <a:spcPts val="0"/>
              </a:spcAft>
              <a:buSzPts val="1400"/>
              <a:buNone/>
              <a:defRPr/>
            </a:lvl6pPr>
            <a:lvl7pPr lvl="6" algn="l" rtl="1">
              <a:spcBef>
                <a:spcPts val="0"/>
              </a:spcBef>
              <a:spcAft>
                <a:spcPts val="0"/>
              </a:spcAft>
              <a:buSzPts val="1400"/>
              <a:buNone/>
              <a:defRPr/>
            </a:lvl7pPr>
            <a:lvl8pPr lvl="7" algn="l" rtl="1">
              <a:spcBef>
                <a:spcPts val="0"/>
              </a:spcBef>
              <a:spcAft>
                <a:spcPts val="0"/>
              </a:spcAft>
              <a:buSzPts val="1400"/>
              <a:buNone/>
              <a:defRPr/>
            </a:lvl8pPr>
            <a:lvl9pPr lvl="8" algn="l" rtl="1">
              <a:spcBef>
                <a:spcPts val="0"/>
              </a:spcBef>
              <a:spcAft>
                <a:spcPts val="0"/>
              </a:spcAft>
              <a:buSzPts val="1400"/>
              <a:buNone/>
              <a:defRPr/>
            </a:lvl9pPr>
          </a:lstStyle>
          <a:p/>
        </p:txBody>
      </p:sp>
      <p:sp>
        <p:nvSpPr>
          <p:cNvPr id="99" name="Google Shape;99;p28"/>
          <p:cNvSpPr txBox="1"/>
          <p:nvPr>
            <p:ph type="body" idx="1"/>
          </p:nvPr>
        </p:nvSpPr>
        <p:spPr>
          <a:xfrm>
            <a:off x="6323012" y="446088"/>
            <a:ext cx="5181600" cy="5414963"/>
          </a:xfrm>
          <a:prstGeom prst="rect">
            <a:avLst/>
          </a:prstGeom>
          <a:noFill/>
          <a:ln>
            <a:noFill/>
          </a:ln>
        </p:spPr>
        <p:txBody>
          <a:bodyPr spcFirstLastPara="1" wrap="square" lIns="91425" tIns="45700" rIns="91425" bIns="45700" anchor="ctr" anchorCtr="0">
            <a:normAutofit/>
          </a:bodyPr>
          <a:lstStyle>
            <a:lvl1pPr marL="457200" lvl="0" indent="-342900" algn="r" rtl="1">
              <a:spcBef>
                <a:spcPts val="1000"/>
              </a:spcBef>
              <a:spcAft>
                <a:spcPts val="0"/>
              </a:spcAft>
              <a:buSzPts val="1800"/>
              <a:buChar char=""/>
              <a:defRPr/>
            </a:lvl1pPr>
            <a:lvl2pPr marL="914400" lvl="1" indent="-342900" algn="r" rtl="1">
              <a:spcBef>
                <a:spcPts val="1000"/>
              </a:spcBef>
              <a:spcAft>
                <a:spcPts val="0"/>
              </a:spcAft>
              <a:buSzPts val="1800"/>
              <a:buChar char=""/>
              <a:defRPr/>
            </a:lvl2pPr>
            <a:lvl3pPr marL="1371600" lvl="2" indent="-342900" algn="r" rtl="1">
              <a:spcBef>
                <a:spcPts val="1000"/>
              </a:spcBef>
              <a:spcAft>
                <a:spcPts val="0"/>
              </a:spcAft>
              <a:buSzPts val="1800"/>
              <a:buChar char=""/>
              <a:defRPr/>
            </a:lvl3pPr>
            <a:lvl4pPr marL="1828800" lvl="3" indent="-342900" algn="r" rtl="1">
              <a:spcBef>
                <a:spcPts val="1000"/>
              </a:spcBef>
              <a:spcAft>
                <a:spcPts val="0"/>
              </a:spcAft>
              <a:buSzPts val="1800"/>
              <a:buChar char=""/>
              <a:defRPr/>
            </a:lvl4pPr>
            <a:lvl5pPr marL="2286000" lvl="4" indent="-342900" algn="r" rtl="1">
              <a:spcBef>
                <a:spcPts val="1000"/>
              </a:spcBef>
              <a:spcAft>
                <a:spcPts val="0"/>
              </a:spcAft>
              <a:buSzPts val="1800"/>
              <a:buChar char=""/>
              <a:defRPr/>
            </a:lvl5pPr>
            <a:lvl6pPr marL="2743200" lvl="5" indent="-342900" algn="r" rtl="1">
              <a:spcBef>
                <a:spcPts val="1000"/>
              </a:spcBef>
              <a:spcAft>
                <a:spcPts val="0"/>
              </a:spcAft>
              <a:buSzPts val="1800"/>
              <a:buChar char=""/>
              <a:defRPr/>
            </a:lvl6pPr>
            <a:lvl7pPr marL="3200400" lvl="6" indent="-342900" algn="r" rtl="1">
              <a:spcBef>
                <a:spcPts val="1000"/>
              </a:spcBef>
              <a:spcAft>
                <a:spcPts val="0"/>
              </a:spcAft>
              <a:buSzPts val="1800"/>
              <a:buChar char=""/>
              <a:defRPr/>
            </a:lvl7pPr>
            <a:lvl8pPr marL="3657600" lvl="7" indent="-342900" algn="r" rtl="1">
              <a:spcBef>
                <a:spcPts val="1000"/>
              </a:spcBef>
              <a:spcAft>
                <a:spcPts val="0"/>
              </a:spcAft>
              <a:buSzPts val="1800"/>
              <a:buChar char=""/>
              <a:defRPr/>
            </a:lvl8pPr>
            <a:lvl9pPr marL="4114800" lvl="8" indent="-342900" algn="r" rtl="1">
              <a:spcBef>
                <a:spcPts val="1000"/>
              </a:spcBef>
              <a:spcAft>
                <a:spcPts val="0"/>
              </a:spcAft>
              <a:buSzPts val="1800"/>
              <a:buChar char=""/>
              <a:defRPr/>
            </a:lvl9pPr>
          </a:lstStyle>
          <a:p/>
        </p:txBody>
      </p:sp>
      <p:sp>
        <p:nvSpPr>
          <p:cNvPr id="100" name="Google Shape;100;p28"/>
          <p:cNvSpPr txBox="1"/>
          <p:nvPr>
            <p:ph type="body" idx="2"/>
          </p:nvPr>
        </p:nvSpPr>
        <p:spPr>
          <a:xfrm>
            <a:off x="2589212" y="1598613"/>
            <a:ext cx="3505199" cy="4262436"/>
          </a:xfrm>
          <a:prstGeom prst="rect">
            <a:avLst/>
          </a:prstGeom>
          <a:noFill/>
          <a:ln>
            <a:noFill/>
          </a:ln>
        </p:spPr>
        <p:txBody>
          <a:bodyPr spcFirstLastPara="1" wrap="square" lIns="91425" tIns="45700" rIns="91425" bIns="45700" anchor="t" anchorCtr="0">
            <a:normAutofit/>
          </a:bodyPr>
          <a:lstStyle>
            <a:lvl1pPr marL="457200" lvl="0" indent="-228600" algn="r" rtl="1">
              <a:spcBef>
                <a:spcPts val="1000"/>
              </a:spcBef>
              <a:spcAft>
                <a:spcPts val="0"/>
              </a:spcAft>
              <a:buSzPts val="1400"/>
              <a:buNone/>
              <a:defRPr sz="1400"/>
            </a:lvl1pPr>
            <a:lvl2pPr marL="914400" lvl="1" indent="-228600" algn="r" rtl="1">
              <a:spcBef>
                <a:spcPts val="1000"/>
              </a:spcBef>
              <a:spcAft>
                <a:spcPts val="0"/>
              </a:spcAft>
              <a:buSzPts val="1200"/>
              <a:buNone/>
              <a:defRPr sz="1200"/>
            </a:lvl2pPr>
            <a:lvl3pPr marL="1371600" lvl="2" indent="-228600" algn="r" rtl="1">
              <a:spcBef>
                <a:spcPts val="1000"/>
              </a:spcBef>
              <a:spcAft>
                <a:spcPts val="0"/>
              </a:spcAft>
              <a:buSzPts val="1000"/>
              <a:buNone/>
              <a:defRPr sz="1000"/>
            </a:lvl3pPr>
            <a:lvl4pPr marL="1828800" lvl="3" indent="-228600" algn="r" rtl="1">
              <a:spcBef>
                <a:spcPts val="1000"/>
              </a:spcBef>
              <a:spcAft>
                <a:spcPts val="0"/>
              </a:spcAft>
              <a:buSzPts val="900"/>
              <a:buNone/>
              <a:defRPr sz="900"/>
            </a:lvl4pPr>
            <a:lvl5pPr marL="2286000" lvl="4" indent="-228600" algn="r" rtl="1">
              <a:spcBef>
                <a:spcPts val="1000"/>
              </a:spcBef>
              <a:spcAft>
                <a:spcPts val="0"/>
              </a:spcAft>
              <a:buSzPts val="900"/>
              <a:buNone/>
              <a:defRPr sz="900"/>
            </a:lvl5pPr>
            <a:lvl6pPr marL="2743200" lvl="5" indent="-228600" algn="r" rtl="1">
              <a:spcBef>
                <a:spcPts val="1000"/>
              </a:spcBef>
              <a:spcAft>
                <a:spcPts val="0"/>
              </a:spcAft>
              <a:buSzPts val="900"/>
              <a:buNone/>
              <a:defRPr sz="900"/>
            </a:lvl6pPr>
            <a:lvl7pPr marL="3200400" lvl="6" indent="-228600" algn="r" rtl="1">
              <a:spcBef>
                <a:spcPts val="1000"/>
              </a:spcBef>
              <a:spcAft>
                <a:spcPts val="0"/>
              </a:spcAft>
              <a:buSzPts val="900"/>
              <a:buNone/>
              <a:defRPr sz="900"/>
            </a:lvl7pPr>
            <a:lvl8pPr marL="3657600" lvl="7" indent="-228600" algn="r" rtl="1">
              <a:spcBef>
                <a:spcPts val="1000"/>
              </a:spcBef>
              <a:spcAft>
                <a:spcPts val="0"/>
              </a:spcAft>
              <a:buSzPts val="900"/>
              <a:buNone/>
              <a:defRPr sz="900"/>
            </a:lvl8pPr>
            <a:lvl9pPr marL="4114800" lvl="8" indent="-228600" algn="r" rtl="1">
              <a:spcBef>
                <a:spcPts val="1000"/>
              </a:spcBef>
              <a:spcAft>
                <a:spcPts val="0"/>
              </a:spcAft>
              <a:buSzPts val="900"/>
              <a:buNone/>
              <a:defRPr sz="900"/>
            </a:lvl9pPr>
          </a:lstStyle>
          <a:p/>
        </p:txBody>
      </p:sp>
      <p:sp>
        <p:nvSpPr>
          <p:cNvPr id="101" name="Google Shape;101;p28"/>
          <p:cNvSpPr txBox="1"/>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8"/>
          <p:cNvSpPr txBox="1"/>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28"/>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104;p28"/>
          <p:cNvSpPr txBox="1"/>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r="100000" b="100000"/>
          </a:path>
          <a:tileRect l="-100000" t="-100000"/>
        </a:gradFill>
        <a:effectLst/>
      </p:bgPr>
    </p:bg>
    <p:spTree>
      <p:nvGrpSpPr>
        <p:cNvPr id="9" name="Shape 9"/>
        <p:cNvGrpSpPr/>
        <p:nvPr/>
      </p:nvGrpSpPr>
      <p:grpSpPr>
        <a:xfrm>
          <a:off x="0" y="0"/>
          <a:ext cx="0" cy="0"/>
          <a:chOff x="0" y="0"/>
          <a:chExt cx="0" cy="0"/>
        </a:xfrm>
      </p:grpSpPr>
      <p:grpSp>
        <p:nvGrpSpPr>
          <p:cNvPr id="10" name="Google Shape;10;p19"/>
          <p:cNvGrpSpPr/>
          <p:nvPr/>
        </p:nvGrpSpPr>
        <p:grpSpPr>
          <a:xfrm>
            <a:off x="1" y="228600"/>
            <a:ext cx="2851516" cy="6638628"/>
            <a:chOff x="2487613" y="285750"/>
            <a:chExt cx="2428875" cy="5654676"/>
          </a:xfrm>
        </p:grpSpPr>
        <p:sp>
          <p:nvSpPr>
            <p:cNvPr id="11" name="Google Shape;11;p19"/>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12;p19"/>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13;p19"/>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14;p19"/>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15;p19"/>
            <p:cNvSpPr/>
            <p:nvPr/>
          </p:nvSpPr>
          <p:spPr>
            <a:xfrm>
              <a:off x="2573338" y="2817813"/>
              <a:ext cx="700088" cy="2835275"/>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16;p19"/>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7;p19"/>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18;p19"/>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9;p19"/>
            <p:cNvSpPr/>
            <p:nvPr/>
          </p:nvSpPr>
          <p:spPr>
            <a:xfrm>
              <a:off x="3148013" y="1282700"/>
              <a:ext cx="1768475" cy="3448050"/>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20;p19"/>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21;p19"/>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22;p19"/>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3" name="Google Shape;23;p19"/>
          <p:cNvGrpSpPr/>
          <p:nvPr/>
        </p:nvGrpSpPr>
        <p:grpSpPr>
          <a:xfrm>
            <a:off x="27221" y="-786"/>
            <a:ext cx="2356674" cy="6854039"/>
            <a:chOff x="6627813" y="194833"/>
            <a:chExt cx="1952625" cy="5678918"/>
          </a:xfrm>
        </p:grpSpPr>
        <p:sp>
          <p:nvSpPr>
            <p:cNvPr id="24" name="Google Shape;24;p19"/>
            <p:cNvSpPr/>
            <p:nvPr/>
          </p:nvSpPr>
          <p:spPr>
            <a:xfrm>
              <a:off x="6627813" y="194833"/>
              <a:ext cx="409575" cy="3646488"/>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25;p19"/>
            <p:cNvSpPr/>
            <p:nvPr/>
          </p:nvSpPr>
          <p:spPr>
            <a:xfrm>
              <a:off x="7061201" y="3771900"/>
              <a:ext cx="350838" cy="1309688"/>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26;p19"/>
            <p:cNvSpPr/>
            <p:nvPr/>
          </p:nvSpPr>
          <p:spPr>
            <a:xfrm>
              <a:off x="7439026" y="5053013"/>
              <a:ext cx="357188" cy="82073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7;p19"/>
            <p:cNvSpPr/>
            <p:nvPr/>
          </p:nvSpPr>
          <p:spPr>
            <a:xfrm>
              <a:off x="7037388" y="3811588"/>
              <a:ext cx="457200" cy="1852613"/>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28;p19"/>
            <p:cNvSpPr/>
            <p:nvPr/>
          </p:nvSpPr>
          <p:spPr>
            <a:xfrm>
              <a:off x="6992938" y="1263650"/>
              <a:ext cx="144463" cy="2508250"/>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9;p19"/>
            <p:cNvSpPr/>
            <p:nvPr/>
          </p:nvSpPr>
          <p:spPr>
            <a:xfrm>
              <a:off x="7526338" y="5640388"/>
              <a:ext cx="111125" cy="233363"/>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30;p19"/>
            <p:cNvSpPr/>
            <p:nvPr/>
          </p:nvSpPr>
          <p:spPr>
            <a:xfrm>
              <a:off x="7021513" y="3598863"/>
              <a:ext cx="68263" cy="423863"/>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31;p19"/>
            <p:cNvSpPr/>
            <p:nvPr/>
          </p:nvSpPr>
          <p:spPr>
            <a:xfrm>
              <a:off x="7412038" y="2801938"/>
              <a:ext cx="1168400" cy="2251075"/>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32;p19"/>
            <p:cNvSpPr/>
            <p:nvPr/>
          </p:nvSpPr>
          <p:spPr>
            <a:xfrm>
              <a:off x="7494588" y="5664200"/>
              <a:ext cx="100013" cy="209550"/>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33;p19"/>
            <p:cNvSpPr/>
            <p:nvPr/>
          </p:nvSpPr>
          <p:spPr>
            <a:xfrm>
              <a:off x="7412038" y="5081588"/>
              <a:ext cx="114300" cy="558800"/>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34;p19"/>
            <p:cNvSpPr/>
            <p:nvPr/>
          </p:nvSpPr>
          <p:spPr>
            <a:xfrm>
              <a:off x="7412038" y="4978400"/>
              <a:ext cx="31750" cy="188913"/>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35;p19"/>
            <p:cNvSpPr/>
            <p:nvPr/>
          </p:nvSpPr>
          <p:spPr>
            <a:xfrm>
              <a:off x="7439026" y="5434013"/>
              <a:ext cx="174625" cy="439738"/>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6" name="Google Shape;36;p19"/>
          <p:cNvSpPr/>
          <p:nvPr/>
        </p:nvSpPr>
        <p:spPr>
          <a:xfrm>
            <a:off x="0" y="0"/>
            <a:ext cx="18288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37;p19"/>
          <p:cNvSpPr txBox="1"/>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marR="0" lvl="0" algn="l" rtl="1">
              <a:spcBef>
                <a:spcPts val="0"/>
              </a:spcBef>
              <a:spcAft>
                <a:spcPts val="0"/>
              </a:spcAft>
              <a:buClr>
                <a:srgbClr val="262626"/>
              </a:buClr>
              <a:buSzPts val="3600"/>
              <a:buFont typeface="Century Gothic" panose="020B0502020202020204"/>
              <a:buNone/>
              <a:defRPr sz="3600" b="0" i="0" u="none" strike="noStrike" cap="none">
                <a:solidFill>
                  <a:srgbClr val="262626"/>
                </a:solidFill>
                <a:latin typeface="Century Gothic" panose="020B0502020202020204"/>
                <a:ea typeface="Century Gothic" panose="020B0502020202020204"/>
                <a:cs typeface="Century Gothic" panose="020B0502020202020204"/>
                <a:sym typeface="Century Gothic" panose="020B0502020202020204"/>
              </a:defRPr>
            </a:lvl1pPr>
            <a:lvl2pPr marR="0" lvl="1" algn="l" rtl="1">
              <a:spcBef>
                <a:spcPts val="0"/>
              </a:spcBef>
              <a:spcAft>
                <a:spcPts val="0"/>
              </a:spcAft>
              <a:buSzPts val="1400"/>
              <a:buNone/>
              <a:defRPr sz="1800" b="0" i="0" u="none" strike="noStrike" cap="none">
                <a:solidFill>
                  <a:schemeClr val="dk2"/>
                </a:solidFill>
              </a:defRPr>
            </a:lvl2pPr>
            <a:lvl3pPr marR="0" lvl="2" algn="l" rtl="1">
              <a:spcBef>
                <a:spcPts val="0"/>
              </a:spcBef>
              <a:spcAft>
                <a:spcPts val="0"/>
              </a:spcAft>
              <a:buSzPts val="1400"/>
              <a:buNone/>
              <a:defRPr sz="1800" b="0" i="0" u="none" strike="noStrike" cap="none">
                <a:solidFill>
                  <a:schemeClr val="dk2"/>
                </a:solidFill>
              </a:defRPr>
            </a:lvl3pPr>
            <a:lvl4pPr marR="0" lvl="3" algn="l" rtl="1">
              <a:spcBef>
                <a:spcPts val="0"/>
              </a:spcBef>
              <a:spcAft>
                <a:spcPts val="0"/>
              </a:spcAft>
              <a:buSzPts val="1400"/>
              <a:buNone/>
              <a:defRPr sz="1800" b="0" i="0" u="none" strike="noStrike" cap="none">
                <a:solidFill>
                  <a:schemeClr val="dk2"/>
                </a:solidFill>
              </a:defRPr>
            </a:lvl4pPr>
            <a:lvl5pPr marR="0" lvl="4" algn="l" rtl="1">
              <a:spcBef>
                <a:spcPts val="0"/>
              </a:spcBef>
              <a:spcAft>
                <a:spcPts val="0"/>
              </a:spcAft>
              <a:buSzPts val="1400"/>
              <a:buNone/>
              <a:defRPr sz="1800" b="0" i="0" u="none" strike="noStrike" cap="none">
                <a:solidFill>
                  <a:schemeClr val="dk2"/>
                </a:solidFill>
              </a:defRPr>
            </a:lvl5pPr>
            <a:lvl6pPr marR="0" lvl="5" algn="l" rtl="1">
              <a:spcBef>
                <a:spcPts val="0"/>
              </a:spcBef>
              <a:spcAft>
                <a:spcPts val="0"/>
              </a:spcAft>
              <a:buSzPts val="1400"/>
              <a:buNone/>
              <a:defRPr sz="1800" b="0" i="0" u="none" strike="noStrike" cap="none">
                <a:solidFill>
                  <a:schemeClr val="dk2"/>
                </a:solidFill>
              </a:defRPr>
            </a:lvl6pPr>
            <a:lvl7pPr marR="0" lvl="6" algn="l" rtl="1">
              <a:spcBef>
                <a:spcPts val="0"/>
              </a:spcBef>
              <a:spcAft>
                <a:spcPts val="0"/>
              </a:spcAft>
              <a:buSzPts val="1400"/>
              <a:buNone/>
              <a:defRPr sz="1800" b="0" i="0" u="none" strike="noStrike" cap="none">
                <a:solidFill>
                  <a:schemeClr val="dk2"/>
                </a:solidFill>
              </a:defRPr>
            </a:lvl7pPr>
            <a:lvl8pPr marR="0" lvl="7" algn="l" rtl="1">
              <a:spcBef>
                <a:spcPts val="0"/>
              </a:spcBef>
              <a:spcAft>
                <a:spcPts val="0"/>
              </a:spcAft>
              <a:buSzPts val="1400"/>
              <a:buNone/>
              <a:defRPr sz="1800" b="0" i="0" u="none" strike="noStrike" cap="none">
                <a:solidFill>
                  <a:schemeClr val="dk2"/>
                </a:solidFill>
              </a:defRPr>
            </a:lvl8pPr>
            <a:lvl9pPr marR="0" lvl="8" algn="l" rtl="1">
              <a:spcBef>
                <a:spcPts val="0"/>
              </a:spcBef>
              <a:spcAft>
                <a:spcPts val="0"/>
              </a:spcAft>
              <a:buSzPts val="1400"/>
              <a:buNone/>
              <a:defRPr sz="1800" b="0" i="0" u="none" strike="noStrike" cap="none">
                <a:solidFill>
                  <a:schemeClr val="dk2"/>
                </a:solidFill>
              </a:defRPr>
            </a:lvl9pPr>
          </a:lstStyle>
          <a:p/>
        </p:txBody>
      </p:sp>
      <p:sp>
        <p:nvSpPr>
          <p:cNvPr id="38" name="Google Shape;38;p19"/>
          <p:cNvSpPr txBox="1"/>
          <p:nvPr>
            <p:ph type="body" idx="1"/>
          </p:nvPr>
        </p:nvSpPr>
        <p:spPr>
          <a:xfrm>
            <a:off x="2589212" y="2133600"/>
            <a:ext cx="8915400" cy="3886200"/>
          </a:xfrm>
          <a:prstGeom prst="rect">
            <a:avLst/>
          </a:prstGeom>
          <a:noFill/>
          <a:ln>
            <a:noFill/>
          </a:ln>
        </p:spPr>
        <p:txBody>
          <a:bodyPr spcFirstLastPara="1" wrap="square" lIns="91425" tIns="45700" rIns="91425" bIns="45700" anchor="t" anchorCtr="0">
            <a:normAutofit/>
          </a:bodyPr>
          <a:lstStyle>
            <a:lvl1pPr marL="457200" marR="0" lvl="0" indent="-342900" algn="r" rtl="1">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30200" algn="r" rtl="1">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317500" algn="r" rtl="1">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304800" algn="r" rtl="1">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304800" algn="r" rtl="1">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304800" algn="r" rtl="1">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304800" algn="r" rtl="1">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304800" algn="r" rtl="1">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304800" algn="r" rtl="1">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p:txBody>
      </p:sp>
      <p:sp>
        <p:nvSpPr>
          <p:cNvPr id="39" name="Google Shape;39;p19"/>
          <p:cNvSpPr txBox="1"/>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spcBef>
                <a:spcPts val="0"/>
              </a:spcBef>
              <a:spcAft>
                <a:spcPts val="0"/>
              </a:spcAft>
              <a:buSzPts val="1400"/>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spcBef>
                <a:spcPts val="0"/>
              </a:spcBef>
              <a:spcAft>
                <a:spcPts val="0"/>
              </a:spcAft>
              <a:buSzPts val="1400"/>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spcBef>
                <a:spcPts val="0"/>
              </a:spcBef>
              <a:spcAft>
                <a:spcPts val="0"/>
              </a:spcAft>
              <a:buSzPts val="1400"/>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spcBef>
                <a:spcPts val="0"/>
              </a:spcBef>
              <a:spcAft>
                <a:spcPts val="0"/>
              </a:spcAft>
              <a:buSzPts val="1400"/>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spcBef>
                <a:spcPts val="0"/>
              </a:spcBef>
              <a:spcAft>
                <a:spcPts val="0"/>
              </a:spcAft>
              <a:buSzPts val="1400"/>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spcBef>
                <a:spcPts val="0"/>
              </a:spcBef>
              <a:spcAft>
                <a:spcPts val="0"/>
              </a:spcAft>
              <a:buSzPts val="1400"/>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spcBef>
                <a:spcPts val="0"/>
              </a:spcBef>
              <a:spcAft>
                <a:spcPts val="0"/>
              </a:spcAft>
              <a:buSzPts val="1400"/>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spcBef>
                <a:spcPts val="0"/>
              </a:spcBef>
              <a:spcAft>
                <a:spcPts val="0"/>
              </a:spcAft>
              <a:buSzPts val="1400"/>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p:txBody>
      </p:sp>
      <p:sp>
        <p:nvSpPr>
          <p:cNvPr id="40" name="Google Shape;40;p19"/>
          <p:cNvSpPr txBox="1"/>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spcBef>
                <a:spcPts val="0"/>
              </a:spcBef>
              <a:spcAft>
                <a:spcPts val="0"/>
              </a:spcAft>
              <a:buSzPts val="1400"/>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spcBef>
                <a:spcPts val="0"/>
              </a:spcBef>
              <a:spcAft>
                <a:spcPts val="0"/>
              </a:spcAft>
              <a:buSzPts val="1400"/>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spcBef>
                <a:spcPts val="0"/>
              </a:spcBef>
              <a:spcAft>
                <a:spcPts val="0"/>
              </a:spcAft>
              <a:buSzPts val="1400"/>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spcBef>
                <a:spcPts val="0"/>
              </a:spcBef>
              <a:spcAft>
                <a:spcPts val="0"/>
              </a:spcAft>
              <a:buSzPts val="1400"/>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spcBef>
                <a:spcPts val="0"/>
              </a:spcBef>
              <a:spcAft>
                <a:spcPts val="0"/>
              </a:spcAft>
              <a:buSzPts val="1400"/>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6pPr>
            <a:lvl7pPr marR="0" lvl="6" algn="l" rtl="0">
              <a:spcBef>
                <a:spcPts val="0"/>
              </a:spcBef>
              <a:spcAft>
                <a:spcPts val="0"/>
              </a:spcAft>
              <a:buSzPts val="1400"/>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7pPr>
            <a:lvl8pPr marR="0" lvl="7" algn="l" rtl="0">
              <a:spcBef>
                <a:spcPts val="0"/>
              </a:spcBef>
              <a:spcAft>
                <a:spcPts val="0"/>
              </a:spcAft>
              <a:buSzPts val="1400"/>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8pPr>
            <a:lvl9pPr marR="0" lvl="8" algn="l" rtl="0">
              <a:spcBef>
                <a:spcPts val="0"/>
              </a:spcBef>
              <a:spcAft>
                <a:spcPts val="0"/>
              </a:spcAft>
              <a:buSzPts val="1400"/>
              <a:buNone/>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9pPr>
          </a:lstStyle>
          <a:p/>
        </p:txBody>
      </p:sp>
      <p:sp>
        <p:nvSpPr>
          <p:cNvPr id="41" name="Google Shape;41;p19"/>
          <p:cNvSpPr txBox="1"/>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r" rtl="0">
              <a:spcBef>
                <a:spcPts val="0"/>
              </a:spcBef>
              <a:buNone/>
              <a:defRPr sz="2000" b="0" i="0" u="none" strike="noStrike" cap="none">
                <a:solidFill>
                  <a:srgbClr val="FEFFFF"/>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r" rtl="0">
              <a:spcBef>
                <a:spcPts val="0"/>
              </a:spcBef>
              <a:buNone/>
              <a:defRPr sz="2000" b="0" i="0" u="none" strike="noStrike" cap="none">
                <a:solidFill>
                  <a:srgbClr val="FEFFFF"/>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r" rtl="0">
              <a:spcBef>
                <a:spcPts val="0"/>
              </a:spcBef>
              <a:buNone/>
              <a:defRPr sz="2000" b="0" i="0" u="none" strike="noStrike" cap="none">
                <a:solidFill>
                  <a:srgbClr val="FEFFFF"/>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r" rtl="0">
              <a:spcBef>
                <a:spcPts val="0"/>
              </a:spcBef>
              <a:buNone/>
              <a:defRPr sz="2000" b="0" i="0" u="none" strike="noStrike" cap="none">
                <a:solidFill>
                  <a:srgbClr val="FEFFFF"/>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r" rtl="0">
              <a:spcBef>
                <a:spcPts val="0"/>
              </a:spcBef>
              <a:buNone/>
              <a:defRPr sz="2000" b="0" i="0" u="none" strike="noStrike" cap="none">
                <a:solidFill>
                  <a:srgbClr val="FEFFFF"/>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r" rtl="0">
              <a:spcBef>
                <a:spcPts val="0"/>
              </a:spcBef>
              <a:buNone/>
              <a:defRPr sz="2000" b="0" i="0" u="none" strike="noStrike" cap="none">
                <a:solidFill>
                  <a:srgbClr val="FEFFFF"/>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r" rtl="0">
              <a:spcBef>
                <a:spcPts val="0"/>
              </a:spcBef>
              <a:buNone/>
              <a:defRPr sz="2000" b="0" i="0" u="none" strike="noStrike" cap="none">
                <a:solidFill>
                  <a:srgbClr val="FEFFFF"/>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r" rtl="0">
              <a:spcBef>
                <a:spcPts val="0"/>
              </a:spcBef>
              <a:buNone/>
              <a:defRPr sz="2000" b="0" i="0" u="none" strike="noStrike" cap="none">
                <a:solidFill>
                  <a:srgbClr val="FEFFFF"/>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comments" Target="../comments/comment1.xml"/><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4" Type="http://schemas.openxmlformats.org/officeDocument/2006/relationships/comments" Target="../comments/comment9.xml"/><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image" Target="../media/image12.jpeg"/></Relationships>
</file>

<file path=ppt/slides/_rels/slide13.xml.rels><?xml version="1.0" encoding="UTF-8" standalone="yes"?>
<Relationships xmlns="http://schemas.openxmlformats.org/package/2006/relationships"><Relationship Id="rId4" Type="http://schemas.openxmlformats.org/officeDocument/2006/relationships/comments" Target="../comments/comment10.xml"/><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image" Target="../media/image13.jpeg"/></Relationships>
</file>

<file path=ppt/slides/_rels/slide14.xml.rels><?xml version="1.0" encoding="UTF-8" standalone="yes"?>
<Relationships xmlns="http://schemas.openxmlformats.org/package/2006/relationships"><Relationship Id="rId4" Type="http://schemas.openxmlformats.org/officeDocument/2006/relationships/comments" Target="../comments/comment11.xml"/><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image" Target="../media/image14.jpeg"/></Relationships>
</file>

<file path=ppt/slides/_rels/slide15.xml.rels><?xml version="1.0" encoding="UTF-8" standalone="yes"?>
<Relationships xmlns="http://schemas.openxmlformats.org/package/2006/relationships"><Relationship Id="rId4" Type="http://schemas.openxmlformats.org/officeDocument/2006/relationships/comments" Target="../comments/comment12.xml"/><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image" Target="../media/image15.jpeg"/></Relationships>
</file>

<file path=ppt/slides/_rels/slide16.xml.rels><?xml version="1.0" encoding="UTF-8" standalone="yes"?>
<Relationships xmlns="http://schemas.openxmlformats.org/package/2006/relationships"><Relationship Id="rId4" Type="http://schemas.openxmlformats.org/officeDocument/2006/relationships/comments" Target="../comments/comment13.xml"/><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image" Target="../media/image16.jpeg"/></Relationships>
</file>

<file path=ppt/slides/_rels/slide17.xml.rels><?xml version="1.0" encoding="UTF-8" standalone="yes"?>
<Relationships xmlns="http://schemas.openxmlformats.org/package/2006/relationships"><Relationship Id="rId4" Type="http://schemas.openxmlformats.org/officeDocument/2006/relationships/comments" Target="../comments/comment14.xml"/><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image" Target="../media/image18.jpeg"/></Relationships>
</file>

<file path=ppt/slides/_rels/slide2.xml.rels><?xml version="1.0" encoding="UTF-8" standalone="yes"?>
<Relationships xmlns="http://schemas.openxmlformats.org/package/2006/relationships"><Relationship Id="rId4" Type="http://schemas.openxmlformats.org/officeDocument/2006/relationships/comments" Target="../comments/comment2.xml"/><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4" Type="http://schemas.openxmlformats.org/officeDocument/2006/relationships/comments" Target="../comments/comment3.xml"/><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4" Type="http://schemas.openxmlformats.org/officeDocument/2006/relationships/comments" Target="../comments/comment4.xml"/><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4" Type="http://schemas.openxmlformats.org/officeDocument/2006/relationships/comments" Target="../comments/comment5.xml"/><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4" Type="http://schemas.openxmlformats.org/officeDocument/2006/relationships/comments" Target="../comments/comment6.xml"/><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4" Type="http://schemas.openxmlformats.org/officeDocument/2006/relationships/comments" Target="../comments/comment7.xml"/><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4" Type="http://schemas.openxmlformats.org/officeDocument/2006/relationships/comments" Target="../comments/comment8.xml"/><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72" name="Shape 172"/>
        <p:cNvGrpSpPr/>
        <p:nvPr/>
      </p:nvGrpSpPr>
      <p:grpSpPr>
        <a:xfrm>
          <a:off x="0" y="0"/>
          <a:ext cx="0" cy="0"/>
          <a:chOff x="0" y="0"/>
          <a:chExt cx="0" cy="0"/>
        </a:xfrm>
      </p:grpSpPr>
      <p:sp>
        <p:nvSpPr>
          <p:cNvPr id="173" name="Google Shape;173;p1"/>
          <p:cNvSpPr txBox="1"/>
          <p:nvPr>
            <p:ph type="ctrTitle"/>
          </p:nvPr>
        </p:nvSpPr>
        <p:spPr>
          <a:xfrm>
            <a:off x="2589212" y="2844800"/>
            <a:ext cx="8915399" cy="2262781"/>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262626"/>
              </a:buClr>
              <a:buSzPts val="5400"/>
              <a:buFont typeface="Century Gothic" panose="020B0502020202020204"/>
              <a:buNone/>
            </a:pPr>
            <a:r>
              <a:rPr lang="en-US" b="1"/>
              <a:t>Energías internas</a:t>
            </a:r>
            <a:br>
              <a:rPr lang="en-US"/>
            </a:br>
            <a:endParaRPr sz="2400"/>
          </a:p>
        </p:txBody>
      </p:sp>
      <p:sp>
        <p:nvSpPr>
          <p:cNvPr id="174" name="Google Shape;174;p1"/>
          <p:cNvSpPr txBox="1"/>
          <p:nvPr>
            <p:ph type="subTitle" idx="1"/>
          </p:nvPr>
        </p:nvSpPr>
        <p:spPr>
          <a:xfrm>
            <a:off x="2589213" y="4777381"/>
            <a:ext cx="8915400" cy="1126200"/>
          </a:xfrm>
          <a:prstGeom prst="rect">
            <a:avLst/>
          </a:prstGeom>
          <a:noFill/>
          <a:ln>
            <a:noFill/>
          </a:ln>
        </p:spPr>
        <p:txBody>
          <a:bodyPr spcFirstLastPara="1" wrap="square" lIns="91425" tIns="45700" rIns="91425" bIns="45700" anchor="t" anchorCtr="0">
            <a:normAutofit lnSpcReduction="10000"/>
          </a:bodyPr>
          <a:lstStyle/>
          <a:p>
            <a:pPr marL="0" lvl="0" indent="0" algn="l" rtl="1">
              <a:spcBef>
                <a:spcPts val="0"/>
              </a:spcBef>
              <a:spcAft>
                <a:spcPts val="0"/>
              </a:spcAft>
              <a:buSzPts val="1800"/>
              <a:buNone/>
            </a:pPr>
          </a:p>
          <a:p>
            <a:pPr marL="0" lvl="0" indent="0" algn="l" rtl="1">
              <a:spcBef>
                <a:spcPts val="1000"/>
              </a:spcBef>
              <a:spcAft>
                <a:spcPts val="0"/>
              </a:spcAft>
              <a:buSzPts val="1800"/>
              <a:buNone/>
            </a:pPr>
          </a:p>
          <a:p>
            <a:pPr marL="0" lvl="0" indent="0" algn="l" rtl="1">
              <a:spcBef>
                <a:spcPts val="1000"/>
              </a:spcBef>
              <a:spcAft>
                <a:spcPts val="0"/>
              </a:spcAft>
              <a:buSzPts val="1800"/>
              <a:buNone/>
            </a:pPr>
            <a:r>
              <a:rPr lang="en-US"/>
              <a:t>Einat Avni Bronstein </a:t>
            </a:r>
            <a:r>
              <a:rPr lang="en-US"/>
              <a:t>RSU</a:t>
            </a:r>
            <a:endParaRPr lang="en-US"/>
          </a:p>
        </p:txBody>
      </p:sp>
      <p:pic>
        <p:nvPicPr>
          <p:cNvPr id="175" name="Google Shape;175;p1"/>
          <p:cNvPicPr preferRelativeResize="0"/>
          <p:nvPr/>
        </p:nvPicPr>
        <p:blipFill rotWithShape="1">
          <a:blip r:embed="rId1"/>
          <a:srcRect/>
          <a:stretch>
            <a:fillRect/>
          </a:stretch>
        </p:blipFill>
        <p:spPr>
          <a:xfrm>
            <a:off x="203200" y="0"/>
            <a:ext cx="11988800" cy="3175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278" name="Shape 278"/>
        <p:cNvGrpSpPr/>
        <p:nvPr/>
      </p:nvGrpSpPr>
      <p:grpSpPr>
        <a:xfrm>
          <a:off x="0" y="0"/>
          <a:ext cx="0" cy="0"/>
          <a:chOff x="0" y="0"/>
          <a:chExt cx="0" cy="0"/>
        </a:xfrm>
      </p:grpSpPr>
      <p:sp>
        <p:nvSpPr>
          <p:cNvPr id="279" name="Google Shape;279;p10"/>
          <p:cNvSpPr txBox="1"/>
          <p:nvPr>
            <p:ph type="title"/>
          </p:nvPr>
        </p:nvSpPr>
        <p:spPr>
          <a:xfrm>
            <a:off x="1674796" y="173255"/>
            <a:ext cx="9829815" cy="1132305"/>
          </a:xfrm>
          <a:prstGeom prst="rect">
            <a:avLst/>
          </a:prstGeom>
          <a:noFill/>
          <a:ln>
            <a:noFill/>
          </a:ln>
        </p:spPr>
        <p:txBody>
          <a:bodyPr spcFirstLastPara="1" wrap="square" lIns="91425" tIns="45700" rIns="91425" bIns="45700" anchor="t" anchorCtr="0">
            <a:normAutofit fontScale="90000"/>
          </a:bodyPr>
          <a:lstStyle/>
          <a:p>
            <a:pPr marL="0" lvl="0" indent="0" algn="l" rtl="1">
              <a:spcBef>
                <a:spcPts val="0"/>
              </a:spcBef>
              <a:spcAft>
                <a:spcPts val="0"/>
              </a:spcAft>
              <a:buClr>
                <a:srgbClr val="262626"/>
              </a:buClr>
              <a:buSzPct val="100000"/>
              <a:buFont typeface="Century Gothic" panose="020B0502020202020204"/>
              <a:buNone/>
            </a:pPr>
            <a:r>
              <a:rPr lang="en-US" sz="3600"/>
              <a:t>En el campo relacional interno entre las partes</a:t>
            </a:r>
            <a:r>
              <a:rPr lang="en-US"/>
              <a:t>:</a:t>
            </a:r>
            <a:endParaRPr lang="en-US"/>
          </a:p>
        </p:txBody>
      </p:sp>
      <p:sp>
        <p:nvSpPr>
          <p:cNvPr id="280" name="Google Shape;280;p10"/>
          <p:cNvSpPr txBox="1"/>
          <p:nvPr>
            <p:ph type="body" idx="2"/>
          </p:nvPr>
        </p:nvSpPr>
        <p:spPr>
          <a:xfrm>
            <a:off x="983547" y="1700964"/>
            <a:ext cx="5298853" cy="505777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2800"/>
              <a:buFont typeface="Wingdings" panose="05000000000000000000" charset="0"/>
              <a:buChar char="§"/>
            </a:pPr>
            <a:r>
              <a:rPr lang="en-US" sz="2400"/>
              <a:t>Las partes pueden tener varias frecuencias energéticas entre ellas, como:</a:t>
            </a:r>
            <a:endParaRPr lang="en-US" sz="2400"/>
          </a:p>
          <a:p>
            <a:pPr marL="1081405" lvl="0" indent="-342900" algn="l" rtl="0">
              <a:spcBef>
                <a:spcPts val="1000"/>
              </a:spcBef>
              <a:spcAft>
                <a:spcPts val="0"/>
              </a:spcAft>
              <a:buSzPts val="2800"/>
              <a:buFont typeface="Wingdings" panose="05000000000000000000" charset="0"/>
              <a:buChar char="§"/>
            </a:pPr>
            <a:r>
              <a:rPr lang="en-US" sz="2400"/>
              <a:t>Miedo</a:t>
            </a:r>
            <a:endParaRPr lang="en-US" sz="2400"/>
          </a:p>
          <a:p>
            <a:pPr marL="1081405" lvl="0" indent="-342900" algn="l" rtl="0">
              <a:spcBef>
                <a:spcPts val="1000"/>
              </a:spcBef>
              <a:spcAft>
                <a:spcPts val="0"/>
              </a:spcAft>
              <a:buSzPts val="2800"/>
              <a:buFont typeface="Wingdings" panose="05000000000000000000" charset="0"/>
              <a:buChar char="§"/>
            </a:pPr>
            <a:r>
              <a:rPr lang="en-US" sz="2400"/>
              <a:t>Odio</a:t>
            </a:r>
            <a:endParaRPr lang="en-US" sz="2400"/>
          </a:p>
          <a:p>
            <a:pPr marL="1081405" lvl="0" indent="-342900" algn="l" rtl="0">
              <a:spcBef>
                <a:spcPts val="1000"/>
              </a:spcBef>
              <a:spcAft>
                <a:spcPts val="0"/>
              </a:spcAft>
              <a:buSzPts val="2800"/>
              <a:buFont typeface="Wingdings" panose="05000000000000000000" charset="0"/>
              <a:buChar char="§"/>
            </a:pPr>
            <a:r>
              <a:rPr lang="en-US" sz="2400"/>
              <a:t>Conflicto y rivalidad (polarización)</a:t>
            </a:r>
            <a:endParaRPr lang="en-US" sz="2400"/>
          </a:p>
          <a:p>
            <a:pPr marL="1081405" lvl="0" indent="-342900" algn="l" rtl="0">
              <a:spcBef>
                <a:spcPts val="1000"/>
              </a:spcBef>
              <a:spcAft>
                <a:spcPts val="0"/>
              </a:spcAft>
              <a:buSzPts val="2800"/>
              <a:buFont typeface="Wingdings" panose="05000000000000000000" charset="0"/>
              <a:buChar char="§"/>
            </a:pPr>
            <a:r>
              <a:rPr lang="en-US" sz="2400"/>
              <a:t>Conexión</a:t>
            </a:r>
            <a:endParaRPr lang="en-US" sz="2400"/>
          </a:p>
          <a:p>
            <a:pPr marL="1081405" lvl="0" indent="-342900" algn="l" rtl="0">
              <a:spcBef>
                <a:spcPts val="1000"/>
              </a:spcBef>
              <a:spcAft>
                <a:spcPts val="0"/>
              </a:spcAft>
              <a:buSzPts val="2800"/>
              <a:buFont typeface="Wingdings" panose="05000000000000000000" charset="0"/>
              <a:buChar char="§"/>
            </a:pPr>
            <a:r>
              <a:rPr lang="en-US" sz="2400"/>
              <a:t>Armonía (alianzas, apoyo)</a:t>
            </a:r>
            <a:endParaRPr lang="en-US" sz="2400"/>
          </a:p>
        </p:txBody>
      </p:sp>
      <p:sp>
        <p:nvSpPr>
          <p:cNvPr id="281" name="Google Shape;281;p10"/>
          <p:cNvSpPr txBox="1"/>
          <p:nvPr>
            <p:ph type="body" idx="3"/>
          </p:nvPr>
        </p:nvSpPr>
        <p:spPr>
          <a:xfrm>
            <a:off x="7506629" y="1969475"/>
            <a:ext cx="3999001" cy="576262"/>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SzPts val="2400"/>
              <a:buNone/>
            </a:pPr>
          </a:p>
        </p:txBody>
      </p:sp>
      <p:pic>
        <p:nvPicPr>
          <p:cNvPr id="282" name="Google Shape;282;p10"/>
          <p:cNvPicPr preferRelativeResize="0"/>
          <p:nvPr>
            <p:ph type="body" idx="4"/>
          </p:nvPr>
        </p:nvPicPr>
        <p:blipFill rotWithShape="1">
          <a:blip r:embed="rId1"/>
          <a:srcRect/>
          <a:stretch>
            <a:fillRect/>
          </a:stretch>
        </p:blipFill>
        <p:spPr>
          <a:xfrm>
            <a:off x="6589703" y="983113"/>
            <a:ext cx="5524500" cy="5461001"/>
          </a:xfrm>
          <a:prstGeom prst="rect">
            <a:avLst/>
          </a:prstGeom>
          <a:noFill/>
          <a:ln>
            <a:noFill/>
          </a:ln>
        </p:spPr>
      </p:pic>
      <p:sp>
        <p:nvSpPr>
          <p:cNvPr id="283" name="Google Shape;283;p10"/>
          <p:cNvSpPr txBox="1"/>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Einat Avni Bronstein RSU © 2024</a:t>
            </a:r>
            <a:endParaRPr lang="en-US"/>
          </a:p>
        </p:txBody>
      </p:sp>
    </p:spTree>
  </p:cSld>
  <p:clrMapOvr>
    <a:masterClrMapping/>
  </p:clrMapOvr>
  <mc:AlternateContent xmlns:mc="http://schemas.openxmlformats.org/markup-compatibility/2006">
    <mc:Choice xmlns:p14="http://schemas.microsoft.com/office/powerpoint/2010/main"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287" name="Shape 287"/>
        <p:cNvGrpSpPr/>
        <p:nvPr/>
      </p:nvGrpSpPr>
      <p:grpSpPr>
        <a:xfrm>
          <a:off x="0" y="0"/>
          <a:ext cx="0" cy="0"/>
          <a:chOff x="0" y="0"/>
          <a:chExt cx="0" cy="0"/>
        </a:xfrm>
      </p:grpSpPr>
      <p:sp>
        <p:nvSpPr>
          <p:cNvPr id="288" name="Google Shape;288;p11"/>
          <p:cNvSpPr txBox="1"/>
          <p:nvPr>
            <p:ph type="title"/>
          </p:nvPr>
        </p:nvSpPr>
        <p:spPr>
          <a:xfrm>
            <a:off x="1790300" y="173256"/>
            <a:ext cx="9714312" cy="106840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62626"/>
              </a:buClr>
              <a:buSzPts val="4800"/>
              <a:buFont typeface="Century Gothic" panose="020B0502020202020204"/>
              <a:buNone/>
            </a:pPr>
            <a:r>
              <a:rPr lang="en-US" sz="4800" b="1"/>
              <a:t>4.  </a:t>
            </a:r>
            <a:r>
              <a:rPr lang="en-US" sz="4800"/>
              <a:t>Energías innatas</a:t>
            </a:r>
            <a:endParaRPr sz="4800"/>
          </a:p>
        </p:txBody>
      </p:sp>
      <p:sp>
        <p:nvSpPr>
          <p:cNvPr id="289" name="Google Shape;289;p11"/>
          <p:cNvSpPr txBox="1"/>
          <p:nvPr>
            <p:ph type="body" idx="2"/>
          </p:nvPr>
        </p:nvSpPr>
        <p:spPr>
          <a:xfrm>
            <a:off x="911860" y="1313180"/>
            <a:ext cx="6691630" cy="518795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Char char=""/>
            </a:pPr>
            <a:r>
              <a:rPr lang="en-US" sz="2400"/>
              <a:t>Grandes energías sistémicas que están en nosotros desde el principio, antes de que aparezcan las partes exiliadas y protectoras.</a:t>
            </a:r>
          </a:p>
          <a:p>
            <a:pPr marL="808355" lvl="0" indent="-342900" algn="l" rtl="0">
              <a:lnSpc>
                <a:spcPct val="107000"/>
              </a:lnSpc>
              <a:spcBef>
                <a:spcPts val="1000"/>
              </a:spcBef>
              <a:spcAft>
                <a:spcPts val="0"/>
              </a:spcAft>
              <a:buSzPts val="2400"/>
              <a:buFont typeface="Calibri" panose="020F0502020204030204"/>
              <a:buChar char="-"/>
            </a:pPr>
            <a:r>
              <a:rPr lang="en-US" sz="2400"/>
              <a:t>Energía sexual</a:t>
            </a:r>
            <a:endParaRPr lang="en-US" sz="2400"/>
          </a:p>
          <a:p>
            <a:pPr marL="808355" lvl="0" indent="-342900" algn="l" rtl="0">
              <a:lnSpc>
                <a:spcPct val="107000"/>
              </a:lnSpc>
              <a:spcBef>
                <a:spcPts val="1000"/>
              </a:spcBef>
              <a:spcAft>
                <a:spcPts val="0"/>
              </a:spcAft>
              <a:buSzPts val="2400"/>
              <a:buFont typeface="Calibri" panose="020F0502020204030204"/>
              <a:buChar char="-"/>
            </a:pPr>
            <a:r>
              <a:rPr lang="en-US" sz="2400"/>
              <a:t>Energía espiritual</a:t>
            </a:r>
            <a:endParaRPr lang="en-US" sz="2400"/>
          </a:p>
          <a:p>
            <a:pPr marL="808355" lvl="0" indent="-342900" algn="l" rtl="0">
              <a:lnSpc>
                <a:spcPct val="107000"/>
              </a:lnSpc>
              <a:spcBef>
                <a:spcPts val="1000"/>
              </a:spcBef>
              <a:spcAft>
                <a:spcPts val="0"/>
              </a:spcAft>
              <a:buSzPts val="2400"/>
              <a:buFont typeface="Calibri" panose="020F0502020204030204"/>
              <a:buChar char="-"/>
            </a:pPr>
            <a:r>
              <a:rPr lang="en-US" sz="2400"/>
              <a:t>Energía de protección</a:t>
            </a:r>
            <a:endParaRPr lang="en-US" sz="2400"/>
          </a:p>
          <a:p>
            <a:pPr marL="807720" lvl="0" indent="-342900" algn="l" rtl="0">
              <a:lnSpc>
                <a:spcPct val="107000"/>
              </a:lnSpc>
              <a:spcBef>
                <a:spcPts val="1000"/>
              </a:spcBef>
              <a:spcAft>
                <a:spcPts val="0"/>
              </a:spcAft>
              <a:buSzPts val="2400"/>
              <a:buFont typeface="Calibri" panose="020F0502020204030204"/>
              <a:buChar char="-"/>
            </a:pPr>
            <a:r>
              <a:rPr lang="en-US" sz="2400"/>
              <a:t>Energía de conexión/cuidado/amor/	sanación</a:t>
            </a:r>
            <a:endParaRPr lang="en-US" sz="2400"/>
          </a:p>
          <a:p>
            <a:pPr marL="808355" lvl="0" indent="-342900" algn="l" rtl="0">
              <a:lnSpc>
                <a:spcPct val="107000"/>
              </a:lnSpc>
              <a:spcBef>
                <a:spcPts val="1000"/>
              </a:spcBef>
              <a:spcAft>
                <a:spcPts val="0"/>
              </a:spcAft>
              <a:buSzPts val="2400"/>
              <a:buFont typeface="Calibri" panose="020F0502020204030204"/>
              <a:buChar char="-"/>
            </a:pPr>
            <a:r>
              <a:rPr lang="en-US" sz="2400"/>
              <a:t>Energía de esfuerzo</a:t>
            </a:r>
            <a:endParaRPr lang="en-US" sz="2400"/>
          </a:p>
          <a:p>
            <a:pPr marL="808355" lvl="0" indent="-342900" algn="l" rtl="0">
              <a:lnSpc>
                <a:spcPct val="107000"/>
              </a:lnSpc>
              <a:spcBef>
                <a:spcPts val="1000"/>
              </a:spcBef>
              <a:spcAft>
                <a:spcPts val="0"/>
              </a:spcAft>
              <a:buSzPts val="2400"/>
              <a:buFont typeface="Calibri" panose="020F0502020204030204"/>
              <a:buChar char="-"/>
            </a:pPr>
            <a:r>
              <a:rPr lang="en-US" sz="2400"/>
              <a:t>Energía vital (fuerza vital)</a:t>
            </a:r>
            <a:endParaRPr lang="en-US" sz="2400"/>
          </a:p>
        </p:txBody>
      </p:sp>
      <p:sp>
        <p:nvSpPr>
          <p:cNvPr id="290" name="Google Shape;290;p11"/>
          <p:cNvSpPr txBox="1"/>
          <p:nvPr>
            <p:ph type="body" idx="3"/>
          </p:nvPr>
        </p:nvSpPr>
        <p:spPr>
          <a:xfrm>
            <a:off x="7506629" y="1346201"/>
            <a:ext cx="3999001" cy="8001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SzPts val="2400"/>
              <a:buNone/>
            </a:pPr>
          </a:p>
        </p:txBody>
      </p:sp>
      <p:pic>
        <p:nvPicPr>
          <p:cNvPr id="291" name="Google Shape;291;p11"/>
          <p:cNvPicPr preferRelativeResize="0"/>
          <p:nvPr>
            <p:ph type="body" idx="4"/>
          </p:nvPr>
        </p:nvPicPr>
        <p:blipFill rotWithShape="1">
          <a:blip r:embed="rId1"/>
          <a:srcRect/>
          <a:stretch>
            <a:fillRect/>
          </a:stretch>
        </p:blipFill>
        <p:spPr>
          <a:xfrm>
            <a:off x="7549515" y="1241425"/>
            <a:ext cx="4642485" cy="5187950"/>
          </a:xfrm>
          <a:prstGeom prst="rect">
            <a:avLst/>
          </a:prstGeom>
          <a:noFill/>
          <a:ln>
            <a:noFill/>
          </a:ln>
        </p:spPr>
      </p:pic>
      <p:sp>
        <p:nvSpPr>
          <p:cNvPr id="292" name="Google Shape;292;p11"/>
          <p:cNvSpPr txBox="1"/>
          <p:nvPr>
            <p:ph type="ftr" idx="11"/>
          </p:nvPr>
        </p:nvSpPr>
        <p:spPr>
          <a:xfrm>
            <a:off x="7320597" y="6381553"/>
            <a:ext cx="761999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Einat Avni Bronstein RSU © 2024</a:t>
            </a:r>
            <a:endParaRPr lang="en-US"/>
          </a:p>
        </p:txBody>
      </p:sp>
    </p:spTree>
  </p:cSld>
  <p:clrMapOvr>
    <a:masterClrMapping/>
  </p:clrMapOvr>
  <mc:AlternateContent xmlns:mc="http://schemas.openxmlformats.org/markup-compatibility/2006">
    <mc:Choice xmlns:p14="http://schemas.microsoft.com/office/powerpoint/2010/main"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296" name="Shape 296"/>
        <p:cNvGrpSpPr/>
        <p:nvPr/>
      </p:nvGrpSpPr>
      <p:grpSpPr>
        <a:xfrm>
          <a:off x="0" y="0"/>
          <a:ext cx="0" cy="0"/>
          <a:chOff x="0" y="0"/>
          <a:chExt cx="0" cy="0"/>
        </a:xfrm>
      </p:grpSpPr>
      <p:sp>
        <p:nvSpPr>
          <p:cNvPr id="297" name="Google Shape;297;p12"/>
          <p:cNvSpPr txBox="1"/>
          <p:nvPr>
            <p:ph type="title"/>
          </p:nvPr>
        </p:nvSpPr>
        <p:spPr>
          <a:xfrm>
            <a:off x="1636296" y="624110"/>
            <a:ext cx="5765531" cy="742677"/>
          </a:xfrm>
          <a:prstGeom prst="rect">
            <a:avLst/>
          </a:prstGeom>
          <a:noFill/>
          <a:ln>
            <a:noFill/>
          </a:ln>
        </p:spPr>
        <p:txBody>
          <a:bodyPr spcFirstLastPara="1" wrap="square" lIns="91425" tIns="45700" rIns="91425" bIns="45700" anchor="t" anchorCtr="0">
            <a:normAutofit/>
          </a:bodyPr>
          <a:lstStyle/>
          <a:p>
            <a:pPr marL="0" lvl="0" indent="0" algn="l" rtl="1">
              <a:spcBef>
                <a:spcPts val="0"/>
              </a:spcBef>
              <a:spcAft>
                <a:spcPts val="0"/>
              </a:spcAft>
              <a:buClr>
                <a:srgbClr val="262626"/>
              </a:buClr>
              <a:buSzPts val="3600"/>
              <a:buFont typeface="Century Gothic" panose="020B0502020202020204"/>
              <a:buNone/>
            </a:pPr>
            <a:r>
              <a:rPr lang="en-US" sz="3600"/>
              <a:t>Energías innatas </a:t>
            </a:r>
            <a:r>
              <a:rPr lang="en-US" sz="2800"/>
              <a:t>cont.</a:t>
            </a:r>
            <a:endParaRPr sz="2800"/>
          </a:p>
        </p:txBody>
      </p:sp>
      <p:sp>
        <p:nvSpPr>
          <p:cNvPr id="298" name="Google Shape;298;p12"/>
          <p:cNvSpPr txBox="1"/>
          <p:nvPr>
            <p:ph type="body" idx="2"/>
          </p:nvPr>
        </p:nvSpPr>
        <p:spPr>
          <a:xfrm>
            <a:off x="1078030" y="1969475"/>
            <a:ext cx="5854076" cy="3933551"/>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800"/>
              <a:buFont typeface="Wingdings" panose="05000000000000000000" charset="0"/>
              <a:buChar char="§"/>
            </a:pPr>
            <a:r>
              <a:rPr lang="en-US" sz="2400"/>
              <a:t>Estas energías son muy susceptibles de ser tomadas por las partes, en sus intentos de ejecutar sus funciones y evitar el dolor en el sistema.</a:t>
            </a:r>
            <a:endParaRPr lang="en-US" sz="2400"/>
          </a:p>
          <a:p>
            <a:pPr marL="342900" lvl="0" indent="-342900" algn="l" rtl="0">
              <a:spcBef>
                <a:spcPts val="1000"/>
              </a:spcBef>
              <a:spcAft>
                <a:spcPts val="0"/>
              </a:spcAft>
              <a:buSzPts val="2800"/>
              <a:buFont typeface="Wingdings" panose="05000000000000000000" charset="0"/>
              <a:buChar char="§"/>
            </a:pPr>
            <a:r>
              <a:rPr lang="en-US" sz="2400"/>
              <a:t>También podrían exiliarse con los exiliados y convertirse en desconocidas en el sistema.</a:t>
            </a:r>
            <a:endParaRPr sz="2400"/>
          </a:p>
          <a:p>
            <a:pPr marL="342900" lvl="0" indent="-190500" algn="l" rtl="0">
              <a:spcBef>
                <a:spcPts val="1000"/>
              </a:spcBef>
              <a:spcAft>
                <a:spcPts val="0"/>
              </a:spcAft>
              <a:buSzPts val="2400"/>
              <a:buNone/>
            </a:pPr>
            <a:endParaRPr sz="2400"/>
          </a:p>
        </p:txBody>
      </p:sp>
      <p:sp>
        <p:nvSpPr>
          <p:cNvPr id="299" name="Google Shape;299;p12"/>
          <p:cNvSpPr txBox="1"/>
          <p:nvPr>
            <p:ph type="body" idx="3"/>
          </p:nvPr>
        </p:nvSpPr>
        <p:spPr>
          <a:xfrm>
            <a:off x="7506629" y="1969475"/>
            <a:ext cx="3999001" cy="576262"/>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SzPts val="2400"/>
              <a:buNone/>
            </a:pPr>
          </a:p>
        </p:txBody>
      </p:sp>
      <p:pic>
        <p:nvPicPr>
          <p:cNvPr id="300" name="Google Shape;300;p12"/>
          <p:cNvPicPr preferRelativeResize="0"/>
          <p:nvPr>
            <p:ph type="body" idx="4"/>
          </p:nvPr>
        </p:nvPicPr>
        <p:blipFill rotWithShape="1">
          <a:blip r:embed="rId1"/>
          <a:srcRect/>
          <a:stretch>
            <a:fillRect/>
          </a:stretch>
        </p:blipFill>
        <p:spPr>
          <a:xfrm>
            <a:off x="7506630" y="1"/>
            <a:ext cx="4685370" cy="6858000"/>
          </a:xfrm>
          <a:prstGeom prst="rect">
            <a:avLst/>
          </a:prstGeom>
          <a:noFill/>
          <a:ln>
            <a:noFill/>
          </a:ln>
        </p:spPr>
      </p:pic>
      <p:sp>
        <p:nvSpPr>
          <p:cNvPr id="301" name="Google Shape;301;p12"/>
          <p:cNvSpPr txBox="1"/>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Einat Avni Bronstein RSU © 2024</a:t>
            </a:r>
            <a:endParaRPr lang="en-US"/>
          </a:p>
        </p:txBody>
      </p:sp>
    </p:spTree>
  </p:cSld>
  <p:clrMapOvr>
    <a:masterClrMapping/>
  </p:clrMapOvr>
  <mc:AlternateContent xmlns:mc="http://schemas.openxmlformats.org/markup-compatibility/2006">
    <mc:Choice xmlns:p14="http://schemas.microsoft.com/office/powerpoint/2010/main"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305" name="Shape 305"/>
        <p:cNvGrpSpPr/>
        <p:nvPr/>
      </p:nvGrpSpPr>
      <p:grpSpPr>
        <a:xfrm>
          <a:off x="0" y="0"/>
          <a:ext cx="0" cy="0"/>
          <a:chOff x="0" y="0"/>
          <a:chExt cx="0" cy="0"/>
        </a:xfrm>
      </p:grpSpPr>
      <p:sp>
        <p:nvSpPr>
          <p:cNvPr id="306" name="Google Shape;306;p13"/>
          <p:cNvSpPr txBox="1"/>
          <p:nvPr>
            <p:ph type="title"/>
          </p:nvPr>
        </p:nvSpPr>
        <p:spPr>
          <a:xfrm>
            <a:off x="1703924" y="476790"/>
            <a:ext cx="8911687" cy="128089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262626"/>
              </a:buClr>
              <a:buSzPct val="100000"/>
              <a:buFont typeface="Century Gothic" panose="020B0502020202020204"/>
              <a:buNone/>
            </a:pPr>
            <a:r>
              <a:rPr lang="en-US" sz="4400" b="1">
                <a:latin typeface="Century Gothic" panose="020B0502020202020204"/>
                <a:ea typeface="Century Gothic" panose="020B0502020202020204"/>
                <a:cs typeface="Century Gothic" panose="020B0502020202020204"/>
                <a:sym typeface="Century Gothic" panose="020B0502020202020204"/>
              </a:rPr>
              <a:t>5.  </a:t>
            </a:r>
            <a:r>
              <a:rPr lang="en-US" sz="4400">
                <a:latin typeface="Century Gothic" panose="020B0502020202020204"/>
                <a:ea typeface="Century Gothic" panose="020B0502020202020204"/>
                <a:cs typeface="Century Gothic" panose="020B0502020202020204"/>
                <a:sym typeface="Century Gothic" panose="020B0502020202020204"/>
              </a:rPr>
              <a:t>Energías de otras dimensiones </a:t>
            </a:r>
            <a:endParaRPr sz="4400">
              <a:latin typeface="Century Gothic" panose="020B0502020202020204"/>
              <a:ea typeface="Century Gothic" panose="020B0502020202020204"/>
              <a:cs typeface="Century Gothic" panose="020B0502020202020204"/>
              <a:sym typeface="Century Gothic" panose="020B0502020202020204"/>
            </a:endParaRPr>
          </a:p>
        </p:txBody>
      </p:sp>
      <p:sp>
        <p:nvSpPr>
          <p:cNvPr id="307" name="Google Shape;307;p13"/>
          <p:cNvSpPr txBox="1"/>
          <p:nvPr>
            <p:ph type="body" idx="2"/>
          </p:nvPr>
        </p:nvSpPr>
        <p:spPr>
          <a:xfrm>
            <a:off x="1651469" y="1766275"/>
            <a:ext cx="5351646" cy="3933551"/>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600"/>
              <a:buFont typeface="Wingdings" panose="05000000000000000000" charset="0"/>
              <a:buChar char="§"/>
            </a:pPr>
            <a:r>
              <a:rPr lang="en-US" sz="2400"/>
              <a:t>En lo más profundo de nuestro sistema, casi siempre fuera de nuestra conciencia</a:t>
            </a:r>
            <a:r>
              <a:rPr lang="en-US" sz="2400" b="1"/>
              <a:t>. </a:t>
            </a:r>
            <a:endParaRPr lang="en-US" sz="2400" b="1"/>
          </a:p>
          <a:p>
            <a:pPr marL="342900" lvl="0" indent="-342900" algn="l" rtl="0">
              <a:spcBef>
                <a:spcPts val="1000"/>
              </a:spcBef>
              <a:spcAft>
                <a:spcPts val="0"/>
              </a:spcAft>
              <a:buSzPts val="2600"/>
              <a:buFont typeface="Wingdings" panose="05000000000000000000" charset="0"/>
              <a:buChar char="§"/>
            </a:pPr>
            <a:r>
              <a:rPr lang="en-US" sz="2400"/>
              <a:t>Aunque no provienen de nuestra experiencia personal o biográfica, pueden resonar fuertemente en nuestro sistema e impactar nuestras partes y los campos relacionales en los que estamos</a:t>
            </a:r>
            <a:r>
              <a:rPr lang="en-US" sz="2400"/>
              <a:t>.</a:t>
            </a:r>
            <a:endParaRPr lang="en-US" sz="2400"/>
          </a:p>
        </p:txBody>
      </p:sp>
      <p:sp>
        <p:nvSpPr>
          <p:cNvPr id="308" name="Google Shape;308;p13"/>
          <p:cNvSpPr txBox="1"/>
          <p:nvPr>
            <p:ph type="body" idx="3"/>
          </p:nvPr>
        </p:nvSpPr>
        <p:spPr>
          <a:xfrm>
            <a:off x="7506629" y="1969475"/>
            <a:ext cx="3999001" cy="576262"/>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SzPts val="2400"/>
              <a:buNone/>
            </a:pPr>
          </a:p>
        </p:txBody>
      </p:sp>
      <p:pic>
        <p:nvPicPr>
          <p:cNvPr id="309" name="Google Shape;309;p13"/>
          <p:cNvPicPr preferRelativeResize="0"/>
          <p:nvPr>
            <p:ph type="body" idx="4"/>
          </p:nvPr>
        </p:nvPicPr>
        <p:blipFill rotWithShape="1">
          <a:blip r:embed="rId1"/>
          <a:srcRect/>
          <a:stretch>
            <a:fillRect/>
          </a:stretch>
        </p:blipFill>
        <p:spPr>
          <a:xfrm>
            <a:off x="7104278" y="1700530"/>
            <a:ext cx="5021047" cy="4547214"/>
          </a:xfrm>
          <a:prstGeom prst="rect">
            <a:avLst/>
          </a:prstGeom>
          <a:noFill/>
          <a:ln>
            <a:noFill/>
          </a:ln>
        </p:spPr>
      </p:pic>
      <p:sp>
        <p:nvSpPr>
          <p:cNvPr id="310" name="Google Shape;310;p13"/>
          <p:cNvSpPr txBox="1"/>
          <p:nvPr>
            <p:ph type="ftr" idx="11"/>
          </p:nvPr>
        </p:nvSpPr>
        <p:spPr>
          <a:xfrm>
            <a:off x="2589212" y="6135808"/>
            <a:ext cx="76200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Einat Avni Bronstein RSU © 2024</a:t>
            </a:r>
            <a:endParaRPr lang="en-US"/>
          </a:p>
        </p:txBody>
      </p:sp>
    </p:spTree>
  </p:cSld>
  <p:clrMapOvr>
    <a:masterClrMapping/>
  </p:clrMapOvr>
  <mc:AlternateContent xmlns:mc="http://schemas.openxmlformats.org/markup-compatibility/2006">
    <mc:Choice xmlns:p14="http://schemas.microsoft.com/office/powerpoint/2010/main"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314" name="Shape 314"/>
        <p:cNvGrpSpPr/>
        <p:nvPr/>
      </p:nvGrpSpPr>
      <p:grpSpPr>
        <a:xfrm>
          <a:off x="0" y="0"/>
          <a:ext cx="0" cy="0"/>
          <a:chOff x="0" y="0"/>
          <a:chExt cx="0" cy="0"/>
        </a:xfrm>
      </p:grpSpPr>
      <p:sp>
        <p:nvSpPr>
          <p:cNvPr id="315" name="Google Shape;315;p14"/>
          <p:cNvSpPr txBox="1"/>
          <p:nvPr>
            <p:ph type="title"/>
          </p:nvPr>
        </p:nvSpPr>
        <p:spPr>
          <a:xfrm>
            <a:off x="1751798" y="624110"/>
            <a:ext cx="5265019" cy="838930"/>
          </a:xfrm>
          <a:prstGeom prst="rect">
            <a:avLst/>
          </a:prstGeom>
          <a:noFill/>
          <a:ln>
            <a:noFill/>
          </a:ln>
        </p:spPr>
        <p:txBody>
          <a:bodyPr spcFirstLastPara="1" wrap="square" lIns="91425" tIns="45700" rIns="91425" bIns="45700" anchor="t" anchorCtr="0">
            <a:normAutofit/>
          </a:bodyPr>
          <a:lstStyle/>
          <a:p>
            <a:pPr marL="0" lvl="0" indent="0" algn="l" rtl="1">
              <a:spcBef>
                <a:spcPts val="0"/>
              </a:spcBef>
              <a:spcAft>
                <a:spcPts val="0"/>
              </a:spcAft>
              <a:buClr>
                <a:srgbClr val="262626"/>
              </a:buClr>
              <a:buSzPts val="3600"/>
              <a:buFont typeface="Century Gothic" panose="020B0502020202020204"/>
              <a:buNone/>
            </a:pPr>
            <a:r>
              <a:rPr lang="en-US"/>
              <a:t>Otras dimensiones:</a:t>
            </a:r>
            <a:endParaRPr lang="en-US"/>
          </a:p>
        </p:txBody>
      </p:sp>
      <p:sp>
        <p:nvSpPr>
          <p:cNvPr id="316" name="Google Shape;316;p14"/>
          <p:cNvSpPr txBox="1"/>
          <p:nvPr>
            <p:ph type="body" idx="2"/>
          </p:nvPr>
        </p:nvSpPr>
        <p:spPr>
          <a:xfrm>
            <a:off x="1193143" y="1635311"/>
            <a:ext cx="5832910" cy="4328226"/>
          </a:xfrm>
          <a:prstGeom prst="rect">
            <a:avLst/>
          </a:prstGeom>
          <a:noFill/>
          <a:ln>
            <a:noFill/>
          </a:ln>
        </p:spPr>
        <p:txBody>
          <a:bodyPr spcFirstLastPara="1" wrap="square" lIns="91425" tIns="45700" rIns="91425" bIns="45700" anchor="t" anchorCtr="0">
            <a:noAutofit/>
          </a:bodyPr>
          <a:lstStyle/>
          <a:p>
            <a:pPr lvl="0" algn="l" rtl="0">
              <a:lnSpc>
                <a:spcPct val="107000"/>
              </a:lnSpc>
              <a:spcBef>
                <a:spcPts val="0"/>
              </a:spcBef>
              <a:spcAft>
                <a:spcPts val="0"/>
              </a:spcAft>
              <a:buSzPts val="2400"/>
              <a:buFont typeface="Wingdings" panose="05000000000000000000" charset="0"/>
              <a:buChar char="§"/>
            </a:pPr>
            <a:r>
              <a:rPr lang="en-US" sz="2400" b="1"/>
              <a:t>De </a:t>
            </a:r>
            <a:r>
              <a:rPr lang="en-US" sz="2400" b="1"/>
              <a:t>Legado</a:t>
            </a:r>
            <a:endParaRPr lang="en-US" sz="2400" b="1"/>
          </a:p>
          <a:p>
            <a:pPr marL="342900" lvl="0" indent="-342900" algn="l" rtl="0">
              <a:lnSpc>
                <a:spcPct val="107000"/>
              </a:lnSpc>
              <a:spcBef>
                <a:spcPts val="1000"/>
              </a:spcBef>
              <a:spcAft>
                <a:spcPts val="0"/>
              </a:spcAft>
              <a:buSzPts val="2400"/>
              <a:buFont typeface="Calibri" panose="020F0502020204030204"/>
              <a:buChar char="-"/>
            </a:pPr>
            <a:r>
              <a:rPr lang="en-US" sz="2400"/>
              <a:t>Antepasados</a:t>
            </a:r>
            <a:endParaRPr lang="en-US" sz="2400"/>
          </a:p>
          <a:p>
            <a:pPr marL="342900" lvl="0" indent="-342900" algn="l" rtl="0">
              <a:lnSpc>
                <a:spcPct val="107000"/>
              </a:lnSpc>
              <a:spcBef>
                <a:spcPts val="1000"/>
              </a:spcBef>
              <a:spcAft>
                <a:spcPts val="0"/>
              </a:spcAft>
              <a:buSzPts val="2400"/>
              <a:buFont typeface="Calibri" panose="020F0502020204030204"/>
              <a:buChar char="-"/>
            </a:pPr>
            <a:r>
              <a:rPr lang="en-US" sz="2400"/>
              <a:t>Vida pasada</a:t>
            </a:r>
            <a:endParaRPr lang="en-US" sz="2400"/>
          </a:p>
          <a:p>
            <a:pPr lvl="0" algn="l" rtl="0">
              <a:lnSpc>
                <a:spcPct val="107000"/>
              </a:lnSpc>
              <a:spcBef>
                <a:spcPts val="1800"/>
              </a:spcBef>
              <a:spcAft>
                <a:spcPts val="0"/>
              </a:spcAft>
              <a:buSzPts val="2400"/>
              <a:buFont typeface="Wingdings" panose="05000000000000000000" charset="0"/>
              <a:buChar char="§"/>
            </a:pPr>
            <a:r>
              <a:rPr lang="en-US" sz="2400" b="1"/>
              <a:t>Lo </a:t>
            </a:r>
            <a:r>
              <a:rPr lang="en-US" sz="2400" b="1"/>
              <a:t>Divino/Cósmico</a:t>
            </a:r>
            <a:endParaRPr lang="en-US" sz="2400" b="1"/>
          </a:p>
          <a:p>
            <a:pPr marL="114300" lvl="0" indent="0" algn="l" rtl="0">
              <a:lnSpc>
                <a:spcPct val="107000"/>
              </a:lnSpc>
              <a:spcBef>
                <a:spcPts val="1000"/>
              </a:spcBef>
              <a:spcAft>
                <a:spcPts val="0"/>
              </a:spcAft>
              <a:buSzPts val="2400"/>
              <a:buNone/>
            </a:pPr>
            <a:r>
              <a:rPr lang="en-US" sz="2400"/>
              <a:t>Nuestra conexión energética con aquello que es más grande que nosotros, tal vez la fuente de nosotros y de todo, un tipo de energía única que está dentro y fuera de nosotros al mismo tiempo</a:t>
            </a:r>
            <a:r>
              <a:rPr lang="en-US" sz="2400"/>
              <a:t>.</a:t>
            </a:r>
            <a:endParaRPr lang="en-US" sz="2400"/>
          </a:p>
          <a:p>
            <a:pPr marL="342900" lvl="0" indent="-190500" algn="l" rtl="0">
              <a:lnSpc>
                <a:spcPct val="107000"/>
              </a:lnSpc>
              <a:spcBef>
                <a:spcPts val="1000"/>
              </a:spcBef>
              <a:spcAft>
                <a:spcPts val="0"/>
              </a:spcAft>
              <a:buSzPts val="2400"/>
              <a:buFont typeface="Calibri" panose="020F0502020204030204"/>
              <a:buNone/>
            </a:pPr>
            <a:endParaRPr sz="2400"/>
          </a:p>
          <a:p>
            <a:pPr marL="342900" lvl="0" indent="-190500" algn="l" rtl="0">
              <a:spcBef>
                <a:spcPts val="1800"/>
              </a:spcBef>
              <a:spcAft>
                <a:spcPts val="0"/>
              </a:spcAft>
              <a:buSzPts val="2400"/>
              <a:buNone/>
            </a:pPr>
            <a:endParaRPr sz="2400"/>
          </a:p>
        </p:txBody>
      </p:sp>
      <p:sp>
        <p:nvSpPr>
          <p:cNvPr id="317" name="Google Shape;317;p14"/>
          <p:cNvSpPr txBox="1"/>
          <p:nvPr>
            <p:ph type="body" idx="3"/>
          </p:nvPr>
        </p:nvSpPr>
        <p:spPr>
          <a:xfrm>
            <a:off x="7506629" y="1969475"/>
            <a:ext cx="3999001" cy="576262"/>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SzPts val="2400"/>
              <a:buNone/>
            </a:pPr>
          </a:p>
        </p:txBody>
      </p:sp>
      <p:pic>
        <p:nvPicPr>
          <p:cNvPr id="318" name="Google Shape;318;p14"/>
          <p:cNvPicPr preferRelativeResize="0"/>
          <p:nvPr>
            <p:ph type="body" idx="4"/>
          </p:nvPr>
        </p:nvPicPr>
        <p:blipFill rotWithShape="1">
          <a:blip r:embed="rId1"/>
          <a:srcRect/>
          <a:stretch>
            <a:fillRect/>
          </a:stretch>
        </p:blipFill>
        <p:spPr>
          <a:xfrm>
            <a:off x="7086600" y="0"/>
            <a:ext cx="4997194" cy="6858000"/>
          </a:xfrm>
          <a:prstGeom prst="rect">
            <a:avLst/>
          </a:prstGeom>
          <a:noFill/>
          <a:ln>
            <a:noFill/>
          </a:ln>
        </p:spPr>
      </p:pic>
      <p:sp>
        <p:nvSpPr>
          <p:cNvPr id="319" name="Google Shape;319;p14"/>
          <p:cNvSpPr txBox="1"/>
          <p:nvPr>
            <p:ph type="ftr" idx="11"/>
          </p:nvPr>
        </p:nvSpPr>
        <p:spPr>
          <a:xfrm>
            <a:off x="695642" y="6492678"/>
            <a:ext cx="761999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Einat Avni Bronstein RSU © 2024</a:t>
            </a:r>
            <a:endParaRPr lang="en-US"/>
          </a:p>
        </p:txBody>
      </p:sp>
    </p:spTree>
  </p:cSld>
  <p:clrMapOvr>
    <a:masterClrMapping/>
  </p:clrMapOvr>
  <mc:AlternateContent xmlns:mc="http://schemas.openxmlformats.org/markup-compatibility/2006">
    <mc:Choice xmlns:p14="http://schemas.microsoft.com/office/powerpoint/2010/main"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323" name="Shape 323"/>
        <p:cNvGrpSpPr/>
        <p:nvPr/>
      </p:nvGrpSpPr>
      <p:grpSpPr>
        <a:xfrm>
          <a:off x="0" y="0"/>
          <a:ext cx="0" cy="0"/>
          <a:chOff x="0" y="0"/>
          <a:chExt cx="0" cy="0"/>
        </a:xfrm>
      </p:grpSpPr>
      <p:sp>
        <p:nvSpPr>
          <p:cNvPr id="324" name="Google Shape;324;p15"/>
          <p:cNvSpPr txBox="1"/>
          <p:nvPr>
            <p:ph type="title"/>
          </p:nvPr>
        </p:nvSpPr>
        <p:spPr>
          <a:xfrm>
            <a:off x="1809449" y="548545"/>
            <a:ext cx="5351647" cy="128089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62626"/>
              </a:buClr>
              <a:buSzPts val="3600"/>
              <a:buFont typeface="Century Gothic" panose="020B0502020202020204"/>
              <a:buNone/>
            </a:pPr>
            <a:r>
              <a:rPr lang="en-US" b="1"/>
              <a:t>6. </a:t>
            </a:r>
            <a:r>
              <a:rPr lang="en-US" sz="3200"/>
              <a:t>Otras fuentes </a:t>
            </a:r>
            <a:br>
              <a:rPr lang="en-US" sz="3200"/>
            </a:br>
            <a:r>
              <a:rPr lang="en-US" sz="3200"/>
              <a:t>externas de energia:</a:t>
            </a:r>
            <a:endParaRPr sz="3200"/>
          </a:p>
        </p:txBody>
      </p:sp>
      <p:sp>
        <p:nvSpPr>
          <p:cNvPr id="325" name="Google Shape;325;p15"/>
          <p:cNvSpPr txBox="1"/>
          <p:nvPr>
            <p:ph type="body" idx="2"/>
          </p:nvPr>
        </p:nvSpPr>
        <p:spPr>
          <a:xfrm>
            <a:off x="1809550" y="2242686"/>
            <a:ext cx="5122556" cy="4138862"/>
          </a:xfrm>
          <a:prstGeom prst="rect">
            <a:avLst/>
          </a:prstGeom>
          <a:noFill/>
          <a:ln>
            <a:noFill/>
          </a:ln>
        </p:spPr>
        <p:txBody>
          <a:bodyPr spcFirstLastPara="1" wrap="square" lIns="91425" tIns="45700" rIns="91425" bIns="45700" anchor="t" anchorCtr="0">
            <a:normAutofit lnSpcReduction="20000"/>
          </a:bodyPr>
          <a:lstStyle/>
          <a:p>
            <a:pPr marL="342900" lvl="0" indent="-342900" algn="l" rtl="0">
              <a:spcBef>
                <a:spcPts val="0"/>
              </a:spcBef>
              <a:spcAft>
                <a:spcPts val="0"/>
              </a:spcAft>
              <a:buSzPts val="2800"/>
              <a:buFont typeface="Wingdings" panose="05000000000000000000" charset="0"/>
              <a:buChar char="§"/>
            </a:pPr>
            <a:r>
              <a:rPr lang="en-US" sz="2400"/>
              <a:t>La naturaleza - Luz; agua; fuego; viento; tierra; árboles y plantas; animales; clima; montañas; océanos; ríos, etc.</a:t>
            </a:r>
            <a:endParaRPr lang="en-US" sz="2400"/>
          </a:p>
          <a:p>
            <a:pPr lvl="0" indent="-457200" algn="l" rtl="0">
              <a:spcBef>
                <a:spcPts val="1000"/>
              </a:spcBef>
              <a:spcAft>
                <a:spcPts val="0"/>
              </a:spcAft>
              <a:buSzPts val="2800"/>
              <a:buFont typeface="Wingdings" panose="05000000000000000000" charset="0"/>
              <a:buChar char="§"/>
            </a:pPr>
            <a:r>
              <a:rPr lang="en-US" sz="2400"/>
              <a:t>Lugares significativos (creados por el hombre) - espirituales; antiguos; que contienen historias</a:t>
            </a:r>
            <a:endParaRPr lang="en-US" sz="2400"/>
          </a:p>
          <a:p>
            <a:pPr marL="342900" lvl="0" indent="-165100" algn="l" rtl="0">
              <a:spcBef>
                <a:spcPts val="1000"/>
              </a:spcBef>
              <a:spcAft>
                <a:spcPts val="0"/>
              </a:spcAft>
              <a:buSzPts val="2800"/>
              <a:buNone/>
            </a:pPr>
            <a:endParaRPr lang="en-US" sz="2400"/>
          </a:p>
        </p:txBody>
      </p:sp>
      <p:pic>
        <p:nvPicPr>
          <p:cNvPr id="326" name="Google Shape;326;p15"/>
          <p:cNvPicPr preferRelativeResize="0"/>
          <p:nvPr>
            <p:ph type="body" idx="4"/>
          </p:nvPr>
        </p:nvPicPr>
        <p:blipFill rotWithShape="1">
          <a:blip r:embed="rId1"/>
          <a:srcRect/>
          <a:stretch>
            <a:fillRect/>
          </a:stretch>
        </p:blipFill>
        <p:spPr>
          <a:xfrm>
            <a:off x="7278370" y="0"/>
            <a:ext cx="4925695" cy="6874510"/>
          </a:xfrm>
          <a:prstGeom prst="rect">
            <a:avLst/>
          </a:prstGeom>
          <a:noFill/>
          <a:ln>
            <a:noFill/>
          </a:ln>
        </p:spPr>
      </p:pic>
      <p:sp>
        <p:nvSpPr>
          <p:cNvPr id="327" name="Google Shape;327;p15"/>
          <p:cNvSpPr txBox="1"/>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Einat Avni Bronstein RSU © 2024</a:t>
            </a:r>
            <a:endParaRPr lang="en-US"/>
          </a:p>
        </p:txBody>
      </p:sp>
    </p:spTree>
  </p:cSld>
  <p:clrMapOvr>
    <a:masterClrMapping/>
  </p:clrMapOvr>
  <mc:AlternateContent xmlns:mc="http://schemas.openxmlformats.org/markup-compatibility/2006">
    <mc:Choice xmlns:p14="http://schemas.microsoft.com/office/powerpoint/2010/main"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331" name="Shape 331"/>
        <p:cNvGrpSpPr/>
        <p:nvPr/>
      </p:nvGrpSpPr>
      <p:grpSpPr>
        <a:xfrm>
          <a:off x="0" y="0"/>
          <a:ext cx="0" cy="0"/>
          <a:chOff x="0" y="0"/>
          <a:chExt cx="0" cy="0"/>
        </a:xfrm>
      </p:grpSpPr>
      <p:sp>
        <p:nvSpPr>
          <p:cNvPr id="332" name="Google Shape;332;p16"/>
          <p:cNvSpPr txBox="1"/>
          <p:nvPr>
            <p:ph type="title"/>
          </p:nvPr>
        </p:nvSpPr>
        <p:spPr>
          <a:xfrm>
            <a:off x="1281463" y="117074"/>
            <a:ext cx="5918461" cy="1057041"/>
          </a:xfrm>
          <a:prstGeom prst="rect">
            <a:avLst/>
          </a:prstGeom>
          <a:noFill/>
          <a:ln>
            <a:noFill/>
          </a:ln>
        </p:spPr>
        <p:txBody>
          <a:bodyPr spcFirstLastPara="1" wrap="square" lIns="91425" tIns="45700" rIns="91425" bIns="45700" anchor="t" anchorCtr="0">
            <a:normAutofit/>
          </a:bodyPr>
          <a:lstStyle/>
          <a:p>
            <a:pPr marL="0" lvl="0" indent="0" algn="l" rtl="1">
              <a:spcBef>
                <a:spcPts val="0"/>
              </a:spcBef>
              <a:spcAft>
                <a:spcPts val="0"/>
              </a:spcAft>
              <a:buClr>
                <a:srgbClr val="262626"/>
              </a:buClr>
              <a:buSzPts val="3600"/>
              <a:buFont typeface="Century Gothic" panose="020B0502020202020204"/>
              <a:buNone/>
            </a:pPr>
            <a:r>
              <a:rPr lang="en-US" b="1"/>
              <a:t>7</a:t>
            </a:r>
            <a:r>
              <a:rPr lang="en-US" sz="4800"/>
              <a:t>. </a:t>
            </a:r>
            <a:r>
              <a:rPr lang="en-US"/>
              <a:t>Mensajeros de energía</a:t>
            </a:r>
            <a:endParaRPr lang="en-US"/>
          </a:p>
        </p:txBody>
      </p:sp>
      <p:sp>
        <p:nvSpPr>
          <p:cNvPr id="333" name="Google Shape;333;p16"/>
          <p:cNvSpPr txBox="1"/>
          <p:nvPr>
            <p:ph type="body" idx="1"/>
          </p:nvPr>
        </p:nvSpPr>
        <p:spPr>
          <a:xfrm>
            <a:off x="1343627" y="1557020"/>
            <a:ext cx="5228433" cy="643965"/>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SzPts val="2400"/>
              <a:buNone/>
            </a:pPr>
            <a:r>
              <a:rPr lang="en-US" b="1"/>
              <a:t>Expresiones humanas de señales energéticas:</a:t>
            </a:r>
            <a:endParaRPr b="1"/>
          </a:p>
        </p:txBody>
      </p:sp>
      <p:sp>
        <p:nvSpPr>
          <p:cNvPr id="334" name="Google Shape;334;p16"/>
          <p:cNvSpPr txBox="1"/>
          <p:nvPr>
            <p:ph type="body" idx="2"/>
          </p:nvPr>
        </p:nvSpPr>
        <p:spPr>
          <a:xfrm>
            <a:off x="1271872" y="2348941"/>
            <a:ext cx="5228433" cy="3354060"/>
          </a:xfrm>
          <a:prstGeom prst="rect">
            <a:avLst/>
          </a:prstGeom>
          <a:noFill/>
          <a:ln>
            <a:noFill/>
          </a:ln>
        </p:spPr>
        <p:txBody>
          <a:bodyPr spcFirstLastPara="1" wrap="square" lIns="91425" tIns="45700" rIns="91425" bIns="45700" anchor="t" anchorCtr="0">
            <a:noAutofit/>
          </a:bodyPr>
          <a:lstStyle/>
          <a:p>
            <a:pPr marL="342900" lvl="0" indent="-342900" algn="l" rtl="0">
              <a:lnSpc>
                <a:spcPct val="107000"/>
              </a:lnSpc>
              <a:spcBef>
                <a:spcPts val="0"/>
              </a:spcBef>
              <a:spcAft>
                <a:spcPts val="0"/>
              </a:spcAft>
              <a:buSzPts val="2800"/>
              <a:buFont typeface="Calibri" panose="020F0502020204030204"/>
              <a:buChar char="-"/>
            </a:pPr>
            <a:r>
              <a:rPr lang="en-US" sz="2800"/>
              <a:t>Cuerpo - movimiento/expresión facial/gestos/</a:t>
            </a:r>
            <a:r>
              <a:rPr lang="en-US" sz="2800"/>
              <a:t>tacto</a:t>
            </a:r>
            <a:r>
              <a:rPr lang="en-US" sz="2800"/>
              <a:t>/voz/ </a:t>
            </a:r>
            <a:r>
              <a:rPr lang="en-US" sz="2800"/>
              <a:t>respiración </a:t>
            </a:r>
            <a:r>
              <a:rPr lang="en-US" sz="2800">
                <a:highlight>
                  <a:srgbClr val="FFFF00"/>
                </a:highlight>
              </a:rPr>
              <a:t> </a:t>
            </a:r>
            <a:endParaRPr lang="en-US" sz="2800">
              <a:highlight>
                <a:srgbClr val="FFFF00"/>
              </a:highlight>
            </a:endParaRPr>
          </a:p>
          <a:p>
            <a:pPr marL="342900" lvl="0" indent="-342900" algn="l" rtl="0">
              <a:lnSpc>
                <a:spcPct val="107000"/>
              </a:lnSpc>
              <a:spcBef>
                <a:spcPts val="1000"/>
              </a:spcBef>
              <a:spcAft>
                <a:spcPts val="0"/>
              </a:spcAft>
              <a:buSzPts val="2800"/>
              <a:buFont typeface="Calibri" panose="020F0502020204030204"/>
              <a:buChar char="-"/>
            </a:pPr>
            <a:r>
              <a:rPr lang="en-US" sz="2800"/>
              <a:t>Palabras</a:t>
            </a:r>
            <a:endParaRPr lang="en-US" sz="2800"/>
          </a:p>
          <a:p>
            <a:pPr marL="342900" lvl="0" indent="-342900" algn="l" rtl="0">
              <a:lnSpc>
                <a:spcPct val="107000"/>
              </a:lnSpc>
              <a:spcBef>
                <a:spcPts val="1000"/>
              </a:spcBef>
              <a:spcAft>
                <a:spcPts val="0"/>
              </a:spcAft>
              <a:buSzPts val="2800"/>
              <a:buFont typeface="Calibri" panose="020F0502020204030204"/>
              <a:buChar char="-"/>
            </a:pPr>
            <a:r>
              <a:rPr lang="en-US" sz="2800"/>
              <a:t>Música</a:t>
            </a:r>
            <a:endParaRPr lang="en-US" sz="2800"/>
          </a:p>
          <a:p>
            <a:pPr marL="342900" lvl="0" indent="-342900" algn="l" rtl="0">
              <a:lnSpc>
                <a:spcPct val="107000"/>
              </a:lnSpc>
              <a:spcBef>
                <a:spcPts val="1000"/>
              </a:spcBef>
              <a:spcAft>
                <a:spcPts val="0"/>
              </a:spcAft>
              <a:buSzPts val="2800"/>
              <a:buFont typeface="Calibri" panose="020F0502020204030204"/>
              <a:buChar char="-"/>
            </a:pPr>
            <a:r>
              <a:rPr lang="en-US" sz="2800"/>
              <a:t>Arte</a:t>
            </a:r>
            <a:endParaRPr sz="2800"/>
          </a:p>
          <a:p>
            <a:pPr marL="342900" lvl="0" indent="-165100" algn="l" rtl="0">
              <a:lnSpc>
                <a:spcPct val="107000"/>
              </a:lnSpc>
              <a:spcBef>
                <a:spcPts val="1000"/>
              </a:spcBef>
              <a:spcAft>
                <a:spcPts val="0"/>
              </a:spcAft>
              <a:buSzPts val="2800"/>
              <a:buFont typeface="Calibri" panose="020F0502020204030204"/>
              <a:buNone/>
            </a:pPr>
            <a:endParaRPr sz="2800"/>
          </a:p>
          <a:p>
            <a:pPr marL="342900" lvl="0" indent="-165100" algn="l" rtl="0">
              <a:spcBef>
                <a:spcPts val="1000"/>
              </a:spcBef>
              <a:spcAft>
                <a:spcPts val="0"/>
              </a:spcAft>
              <a:buSzPts val="2800"/>
              <a:buNone/>
            </a:pPr>
            <a:endParaRPr sz="2800"/>
          </a:p>
        </p:txBody>
      </p:sp>
      <p:sp>
        <p:nvSpPr>
          <p:cNvPr id="335" name="Google Shape;335;p16"/>
          <p:cNvSpPr txBox="1"/>
          <p:nvPr>
            <p:ph type="body" idx="3"/>
          </p:nvPr>
        </p:nvSpPr>
        <p:spPr>
          <a:xfrm>
            <a:off x="7506629" y="1969475"/>
            <a:ext cx="3999001" cy="576262"/>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SzPts val="2400"/>
              <a:buNone/>
            </a:pPr>
          </a:p>
        </p:txBody>
      </p:sp>
      <p:pic>
        <p:nvPicPr>
          <p:cNvPr id="336" name="Google Shape;336;p16"/>
          <p:cNvPicPr preferRelativeResize="0"/>
          <p:nvPr>
            <p:ph type="body" idx="4"/>
          </p:nvPr>
        </p:nvPicPr>
        <p:blipFill rotWithShape="1">
          <a:blip r:embed="rId1"/>
          <a:srcRect/>
          <a:stretch>
            <a:fillRect/>
          </a:stretch>
        </p:blipFill>
        <p:spPr>
          <a:xfrm>
            <a:off x="7199697" y="0"/>
            <a:ext cx="4975960" cy="6858000"/>
          </a:xfrm>
          <a:prstGeom prst="rect">
            <a:avLst/>
          </a:prstGeom>
          <a:noFill/>
          <a:ln>
            <a:noFill/>
          </a:ln>
        </p:spPr>
      </p:pic>
      <p:sp>
        <p:nvSpPr>
          <p:cNvPr id="337" name="Google Shape;337;p16"/>
          <p:cNvSpPr txBox="1"/>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Einat Avni Bronstein RSU © 2024</a:t>
            </a:r>
            <a:endParaRPr lang="en-US"/>
          </a:p>
        </p:txBody>
      </p:sp>
    </p:spTree>
  </p:cSld>
  <p:clrMapOvr>
    <a:masterClrMapping/>
  </p:clrMapOvr>
  <mc:AlternateContent xmlns:mc="http://schemas.openxmlformats.org/markup-compatibility/2006">
    <mc:Choice xmlns:p14="http://schemas.microsoft.com/office/powerpoint/2010/main"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341" name="Shape 341"/>
        <p:cNvGrpSpPr/>
        <p:nvPr/>
      </p:nvGrpSpPr>
      <p:grpSpPr>
        <a:xfrm>
          <a:off x="0" y="0"/>
          <a:ext cx="0" cy="0"/>
          <a:chOff x="0" y="0"/>
          <a:chExt cx="0" cy="0"/>
        </a:xfrm>
      </p:grpSpPr>
      <p:sp>
        <p:nvSpPr>
          <p:cNvPr id="342" name="Google Shape;342;p17"/>
          <p:cNvSpPr txBox="1"/>
          <p:nvPr>
            <p:ph type="title"/>
          </p:nvPr>
        </p:nvSpPr>
        <p:spPr>
          <a:xfrm>
            <a:off x="1632251" y="405035"/>
            <a:ext cx="5255393" cy="1280890"/>
          </a:xfrm>
          <a:prstGeom prst="rect">
            <a:avLst/>
          </a:prstGeom>
          <a:noFill/>
          <a:ln>
            <a:noFill/>
          </a:ln>
        </p:spPr>
        <p:txBody>
          <a:bodyPr spcFirstLastPara="1" wrap="square" lIns="91425" tIns="45700" rIns="91425" bIns="45700" anchor="t" anchorCtr="0">
            <a:normAutofit/>
          </a:bodyPr>
          <a:lstStyle/>
          <a:p>
            <a:pPr marL="0" lvl="0" indent="0" algn="l" rtl="1">
              <a:spcBef>
                <a:spcPts val="0"/>
              </a:spcBef>
              <a:spcAft>
                <a:spcPts val="0"/>
              </a:spcAft>
              <a:buClr>
                <a:srgbClr val="262626"/>
              </a:buClr>
              <a:buSzPts val="3600"/>
              <a:buFont typeface="Century Gothic" panose="020B0502020202020204"/>
              <a:buNone/>
            </a:pPr>
            <a:r>
              <a:rPr lang="en-US"/>
              <a:t>Bienestar energético</a:t>
            </a:r>
            <a:endParaRPr lang="en-US"/>
          </a:p>
        </p:txBody>
      </p:sp>
      <p:sp>
        <p:nvSpPr>
          <p:cNvPr id="343" name="Google Shape;343;p17"/>
          <p:cNvSpPr txBox="1"/>
          <p:nvPr>
            <p:ph type="body" idx="2"/>
          </p:nvPr>
        </p:nvSpPr>
        <p:spPr>
          <a:xfrm>
            <a:off x="1364695" y="1395663"/>
            <a:ext cx="6241354" cy="5462337"/>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SzPts val="2200"/>
              <a:buNone/>
            </a:pPr>
            <a:r>
              <a:rPr lang="en-US" sz="2200" b="1"/>
              <a:t>¿Cómo cuidar nuestro bienestar energético?</a:t>
            </a:r>
            <a:r>
              <a:rPr lang="en-US" sz="2200"/>
              <a:t> </a:t>
            </a:r>
            <a:endParaRPr lang="en-US" sz="2200"/>
          </a:p>
          <a:p>
            <a:pPr marL="342900" lvl="0" indent="-342900" algn="l" rtl="0">
              <a:spcBef>
                <a:spcPts val="1000"/>
              </a:spcBef>
              <a:spcAft>
                <a:spcPts val="0"/>
              </a:spcAft>
              <a:buSzPts val="2200"/>
              <a:buFont typeface="Wingdings" panose="05000000000000000000" charset="0"/>
              <a:buChar char="§"/>
            </a:pPr>
            <a:r>
              <a:rPr lang="en-US" sz="2200"/>
              <a:t>Identificar las fuentes de energías difíciles</a:t>
            </a:r>
            <a:endParaRPr lang="en-US" sz="2200"/>
          </a:p>
          <a:p>
            <a:pPr marL="342900" lvl="0" indent="-342900" algn="l" rtl="0">
              <a:spcBef>
                <a:spcPts val="1000"/>
              </a:spcBef>
              <a:spcAft>
                <a:spcPts val="0"/>
              </a:spcAft>
              <a:buSzPts val="2200"/>
              <a:buFont typeface="Wingdings" panose="05000000000000000000" charset="0"/>
              <a:buChar char="§"/>
            </a:pPr>
            <a:r>
              <a:rPr lang="en-US" sz="2200"/>
              <a:t>Atenderlas (hacer cambios)</a:t>
            </a:r>
            <a:endParaRPr lang="en-US" sz="2200"/>
          </a:p>
          <a:p>
            <a:pPr marL="342900" lvl="0" indent="-342900" algn="l" rtl="0">
              <a:spcBef>
                <a:spcPts val="1000"/>
              </a:spcBef>
              <a:spcAft>
                <a:spcPts val="0"/>
              </a:spcAft>
              <a:buSzPts val="2200"/>
              <a:buFont typeface="Wingdings" panose="05000000000000000000" charset="0"/>
              <a:buChar char="§"/>
            </a:pPr>
            <a:r>
              <a:rPr lang="en-US" sz="2200"/>
              <a:t>Entender </a:t>
            </a:r>
            <a:r>
              <a:rPr lang="en-US" sz="2200"/>
              <a:t>cómo se mantienen/albergan las principales energías innatas en su sistema</a:t>
            </a:r>
            <a:endParaRPr lang="en-US" sz="2200"/>
          </a:p>
          <a:p>
            <a:pPr marL="342900" lvl="0" indent="-342900" algn="l" rtl="0">
              <a:spcBef>
                <a:spcPts val="1000"/>
              </a:spcBef>
              <a:spcAft>
                <a:spcPts val="0"/>
              </a:spcAft>
              <a:buSzPts val="2200"/>
              <a:buFont typeface="Wingdings" panose="05000000000000000000" charset="0"/>
              <a:buChar char="§"/>
            </a:pPr>
            <a:r>
              <a:rPr lang="en-US" sz="2200"/>
              <a:t>Descargar y sanar partes para permitir un flujo liderado por el Self de cada una de las energías innatas.</a:t>
            </a:r>
            <a:endParaRPr lang="en-US" sz="2200"/>
          </a:p>
          <a:p>
            <a:pPr marL="342900" lvl="0" indent="-342900" algn="l" rtl="0">
              <a:spcBef>
                <a:spcPts val="1000"/>
              </a:spcBef>
              <a:spcAft>
                <a:spcPts val="0"/>
              </a:spcAft>
              <a:buSzPts val="2200"/>
              <a:buFont typeface="Wingdings" panose="05000000000000000000" charset="0"/>
              <a:buChar char="§"/>
            </a:pPr>
            <a:r>
              <a:rPr lang="en-US" sz="2200"/>
              <a:t>Identificar las fuentes de mejora de la energía del Self y de la energía vital.</a:t>
            </a:r>
            <a:endParaRPr lang="en-US" sz="2200"/>
          </a:p>
          <a:p>
            <a:pPr marL="342900" lvl="0" indent="-342900" algn="l" rtl="0">
              <a:spcBef>
                <a:spcPts val="1000"/>
              </a:spcBef>
              <a:spcAft>
                <a:spcPts val="0"/>
              </a:spcAft>
              <a:buSzPts val="2200"/>
              <a:buFont typeface="Wingdings" panose="05000000000000000000" charset="0"/>
              <a:buChar char="§"/>
            </a:pPr>
            <a:r>
              <a:rPr lang="en-US" sz="2200"/>
              <a:t>Crear </a:t>
            </a:r>
            <a:r>
              <a:rPr lang="en-US" sz="2200"/>
              <a:t>espacio y buscar oportunidades para conectar con estas fuentes.</a:t>
            </a:r>
            <a:endParaRPr lang="en-US" sz="2200"/>
          </a:p>
        </p:txBody>
      </p:sp>
      <p:sp>
        <p:nvSpPr>
          <p:cNvPr id="344" name="Google Shape;344;p17"/>
          <p:cNvSpPr txBox="1"/>
          <p:nvPr>
            <p:ph type="body" idx="3"/>
          </p:nvPr>
        </p:nvSpPr>
        <p:spPr>
          <a:xfrm>
            <a:off x="7506629" y="1969475"/>
            <a:ext cx="3999001" cy="576262"/>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SzPts val="2400"/>
              <a:buNone/>
            </a:pPr>
          </a:p>
        </p:txBody>
      </p:sp>
      <p:pic>
        <p:nvPicPr>
          <p:cNvPr id="345" name="Google Shape;345;p17"/>
          <p:cNvPicPr preferRelativeResize="0"/>
          <p:nvPr>
            <p:ph type="body" idx="4"/>
          </p:nvPr>
        </p:nvPicPr>
        <p:blipFill rotWithShape="1">
          <a:blip r:embed="rId1"/>
          <a:srcRect/>
          <a:stretch>
            <a:fillRect/>
          </a:stretch>
        </p:blipFill>
        <p:spPr>
          <a:xfrm>
            <a:off x="7506630" y="825500"/>
            <a:ext cx="4444070" cy="5626100"/>
          </a:xfrm>
          <a:prstGeom prst="rect">
            <a:avLst/>
          </a:prstGeom>
          <a:noFill/>
          <a:ln>
            <a:noFill/>
          </a:ln>
        </p:spPr>
      </p:pic>
      <p:sp>
        <p:nvSpPr>
          <p:cNvPr id="346" name="Google Shape;346;p17"/>
          <p:cNvSpPr txBox="1"/>
          <p:nvPr>
            <p:ph type="ftr" idx="11"/>
          </p:nvPr>
        </p:nvSpPr>
        <p:spPr>
          <a:xfrm>
            <a:off x="7392352" y="6381553"/>
            <a:ext cx="761999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Einat Avni Bronstein RSU © 2024</a:t>
            </a:r>
            <a:endParaRPr lang="en-US"/>
          </a:p>
        </p:txBody>
      </p:sp>
    </p:spTree>
  </p:cSld>
  <p:clrMapOvr>
    <a:masterClrMapping/>
  </p:clrMapOvr>
  <mc:AlternateContent xmlns:mc="http://schemas.openxmlformats.org/markup-compatibility/2006">
    <mc:Choice xmlns:p14="http://schemas.microsoft.com/office/powerpoint/2010/main"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351" name="Shape 351"/>
        <p:cNvGrpSpPr/>
        <p:nvPr/>
      </p:nvGrpSpPr>
      <p:grpSpPr>
        <a:xfrm>
          <a:off x="0" y="0"/>
          <a:ext cx="0" cy="0"/>
          <a:chOff x="0" y="0"/>
          <a:chExt cx="0" cy="0"/>
        </a:xfrm>
      </p:grpSpPr>
      <p:sp>
        <p:nvSpPr>
          <p:cNvPr id="352" name="Google Shape;352;p18"/>
          <p:cNvSpPr txBox="1"/>
          <p:nvPr>
            <p:ph type="title"/>
          </p:nvPr>
        </p:nvSpPr>
        <p:spPr>
          <a:xfrm>
            <a:off x="1645920" y="434138"/>
            <a:ext cx="5357591" cy="1280890"/>
          </a:xfrm>
          <a:prstGeom prst="rect">
            <a:avLst/>
          </a:prstGeom>
          <a:noFill/>
          <a:ln>
            <a:noFill/>
          </a:ln>
        </p:spPr>
        <p:txBody>
          <a:bodyPr spcFirstLastPara="1" wrap="square" lIns="91425" tIns="45700" rIns="91425" bIns="45700" anchor="t" anchorCtr="0">
            <a:normAutofit/>
          </a:bodyPr>
          <a:lstStyle/>
          <a:p>
            <a:pPr marL="0" lvl="0" indent="0" algn="l" rtl="1">
              <a:spcBef>
                <a:spcPts val="0"/>
              </a:spcBef>
              <a:spcAft>
                <a:spcPts val="0"/>
              </a:spcAft>
              <a:buClr>
                <a:srgbClr val="262626"/>
              </a:buClr>
              <a:buSzPts val="3600"/>
              <a:buFont typeface="Century Gothic" panose="020B0502020202020204"/>
              <a:buNone/>
            </a:pPr>
            <a:r>
              <a:rPr lang="en-US"/>
              <a:t>Vivimos en muchas</a:t>
            </a:r>
            <a:br>
              <a:rPr lang="en-US"/>
            </a:br>
            <a:r>
              <a:rPr lang="en-US"/>
              <a:t> dimensiones</a:t>
            </a:r>
            <a:endParaRPr lang="en-US"/>
          </a:p>
        </p:txBody>
      </p:sp>
      <p:sp>
        <p:nvSpPr>
          <p:cNvPr id="353" name="Google Shape;353;p18"/>
          <p:cNvSpPr txBox="1"/>
          <p:nvPr>
            <p:ph type="body" idx="2"/>
          </p:nvPr>
        </p:nvSpPr>
        <p:spPr>
          <a:xfrm>
            <a:off x="1116532" y="1819175"/>
            <a:ext cx="5783032" cy="4378425"/>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SzPct val="100000"/>
              <a:buFont typeface="Wingdings" panose="05000000000000000000" charset="0"/>
              <a:buChar char="§"/>
            </a:pPr>
            <a:r>
              <a:rPr lang="en-US" sz="2200">
                <a:solidFill>
                  <a:srgbClr val="181818"/>
                </a:solidFill>
              </a:rPr>
              <a:t>"El sol no brilla sobre nosotros, sino en nosotros. Los ríos no fluyen a nuestro lado, sino a través de nosotros. Emocionan, hormiguean, hacen vibrar cada fibra y cada célula de la sustancia de nuestros cuerpos, haciéndolos deslizarse y cantar. Los árboles ondean y las flores florecen tanto en nuestros cuerpos como en nuestras almas, y cada canto de pájaro, cada canto de viento y cada tremendo canto de tormenta de las rocas en el corazón de las montañas es nuestro canto, nuestro propio canto, y canta nuestro amor."</a:t>
            </a:r>
            <a:endParaRPr lang="en-US" sz="2200">
              <a:solidFill>
                <a:srgbClr val="181818"/>
              </a:solidFill>
            </a:endParaRPr>
          </a:p>
          <a:p>
            <a:pPr marL="0" lvl="0" indent="0" algn="l" rtl="0">
              <a:spcBef>
                <a:spcPts val="1000"/>
              </a:spcBef>
              <a:spcAft>
                <a:spcPts val="0"/>
              </a:spcAft>
              <a:buSzPct val="100000"/>
              <a:buNone/>
            </a:pPr>
            <a:r>
              <a:rPr lang="en-US" sz="2200">
                <a:solidFill>
                  <a:srgbClr val="181818"/>
                </a:solidFill>
              </a:rPr>
              <a:t>									John Muir</a:t>
            </a:r>
            <a:endParaRPr lang="en-US" sz="2200">
              <a:solidFill>
                <a:srgbClr val="181818"/>
              </a:solidFill>
            </a:endParaRPr>
          </a:p>
          <a:p>
            <a:pPr marL="342900" lvl="0" indent="-266700" algn="l" rtl="0">
              <a:spcBef>
                <a:spcPts val="1000"/>
              </a:spcBef>
              <a:spcAft>
                <a:spcPts val="0"/>
              </a:spcAft>
              <a:buSzPct val="100000"/>
              <a:buNone/>
            </a:pPr>
            <a:endParaRPr sz="1300" b="0" i="0">
              <a:solidFill>
                <a:srgbClr val="181818"/>
              </a:solidFill>
            </a:endParaRPr>
          </a:p>
        </p:txBody>
      </p:sp>
      <p:sp>
        <p:nvSpPr>
          <p:cNvPr id="354" name="Google Shape;354;p18"/>
          <p:cNvSpPr txBox="1"/>
          <p:nvPr>
            <p:ph type="body" idx="3"/>
          </p:nvPr>
        </p:nvSpPr>
        <p:spPr>
          <a:xfrm>
            <a:off x="7506629" y="1969475"/>
            <a:ext cx="3999001" cy="576262"/>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SzPts val="2400"/>
              <a:buNone/>
            </a:pPr>
          </a:p>
        </p:txBody>
      </p:sp>
      <p:pic>
        <p:nvPicPr>
          <p:cNvPr id="355" name="Google Shape;355;p18"/>
          <p:cNvPicPr preferRelativeResize="0"/>
          <p:nvPr>
            <p:ph type="body" idx="4"/>
          </p:nvPr>
        </p:nvPicPr>
        <p:blipFill rotWithShape="1">
          <a:blip r:embed="rId1"/>
          <a:srcRect/>
          <a:stretch>
            <a:fillRect/>
          </a:stretch>
        </p:blipFill>
        <p:spPr>
          <a:xfrm>
            <a:off x="7003511" y="0"/>
            <a:ext cx="5188489" cy="6858000"/>
          </a:xfrm>
          <a:prstGeom prst="rect">
            <a:avLst/>
          </a:prstGeom>
          <a:noFill/>
          <a:ln>
            <a:noFill/>
          </a:ln>
        </p:spPr>
      </p:pic>
      <p:sp>
        <p:nvSpPr>
          <p:cNvPr id="356" name="Google Shape;356;p18"/>
          <p:cNvSpPr txBox="1"/>
          <p:nvPr>
            <p:ph type="ftr" idx="11"/>
          </p:nvPr>
        </p:nvSpPr>
        <p:spPr>
          <a:xfrm>
            <a:off x="335597" y="6453308"/>
            <a:ext cx="761999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Einat Avni Bronstein RSU © 2024</a:t>
            </a:r>
            <a:endParaRPr lang="en-US"/>
          </a:p>
        </p:txBody>
      </p:sp>
    </p:spTree>
  </p:cSld>
  <p:clrMapOvr>
    <a:masterClrMapping/>
  </p:clrMapOvr>
  <mc:AlternateContent xmlns:mc="http://schemas.openxmlformats.org/markup-compatibility/2006">
    <mc:Choice xmlns:p14="http://schemas.microsoft.com/office/powerpoint/2010/main" Requires="p14">
      <p:transition spd="slow" p14:dur="7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3">
                                            <p:txEl>
                                              <p:pRg st="0" end="0"/>
                                            </p:txEl>
                                          </p:spTgt>
                                        </p:tgtEl>
                                        <p:attrNameLst>
                                          <p:attrName>style.visibility</p:attrName>
                                        </p:attrNameLst>
                                      </p:cBhvr>
                                      <p:to>
                                        <p:strVal val="visible"/>
                                      </p:to>
                                    </p:set>
                                    <p:animEffect transition="in" filter="fade">
                                      <p:cBhvr>
                                        <p:cTn id="7" dur="500"/>
                                        <p:tgtEl>
                                          <p:spTgt spid="3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3">
                                            <p:txEl>
                                              <p:pRg st="1" end="1"/>
                                            </p:txEl>
                                          </p:spTgt>
                                        </p:tgtEl>
                                        <p:attrNameLst>
                                          <p:attrName>style.visibility</p:attrName>
                                        </p:attrNameLst>
                                      </p:cBhvr>
                                      <p:to>
                                        <p:strVal val="visible"/>
                                      </p:to>
                                    </p:set>
                                    <p:animEffect transition="in" filter="fade">
                                      <p:cBhvr>
                                        <p:cTn id="12" dur="500"/>
                                        <p:tgtEl>
                                          <p:spTgt spid="3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3">
                                            <p:txEl>
                                              <p:pRg st="2" end="2"/>
                                            </p:txEl>
                                          </p:spTgt>
                                        </p:tgtEl>
                                        <p:attrNameLst>
                                          <p:attrName>style.visibility</p:attrName>
                                        </p:attrNameLst>
                                      </p:cBhvr>
                                      <p:to>
                                        <p:strVal val="visible"/>
                                      </p:to>
                                    </p:set>
                                    <p:animEffect transition="in" filter="fade">
                                      <p:cBhvr>
                                        <p:cTn id="17" dur="500"/>
                                        <p:tgtEl>
                                          <p:spTgt spid="353">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r="100000" b="100000"/>
          </a:path>
          <a:tileRect l="-100000" t="-100000"/>
        </a:gradFill>
        <a:effectLst/>
      </p:bgPr>
    </p:bg>
    <p:spTree>
      <p:nvGrpSpPr>
        <p:cNvPr id="179" name="Shape 179"/>
        <p:cNvGrpSpPr/>
        <p:nvPr/>
      </p:nvGrpSpPr>
      <p:grpSpPr>
        <a:xfrm>
          <a:off x="0" y="0"/>
          <a:ext cx="0" cy="0"/>
          <a:chOff x="0" y="0"/>
          <a:chExt cx="0" cy="0"/>
        </a:xfrm>
      </p:grpSpPr>
      <p:sp>
        <p:nvSpPr>
          <p:cNvPr id="180" name="Google Shape;180;p2"/>
          <p:cNvSpPr/>
          <p:nvPr/>
        </p:nvSpPr>
        <p:spPr>
          <a:xfrm>
            <a:off x="-7620" y="-1"/>
            <a:ext cx="12207240" cy="6858001"/>
          </a:xfrm>
          <a:prstGeom prst="rect">
            <a:avLst/>
          </a:prstGeom>
          <a:gradFill>
            <a:gsLst>
              <a:gs pos="0">
                <a:srgbClr val="FFFFFF"/>
              </a:gs>
              <a:gs pos="100000">
                <a:srgbClr val="DDE6C3"/>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grpSp>
        <p:nvGrpSpPr>
          <p:cNvPr id="181" name="Google Shape;181;p2"/>
          <p:cNvGrpSpPr/>
          <p:nvPr/>
        </p:nvGrpSpPr>
        <p:grpSpPr>
          <a:xfrm>
            <a:off x="2906785" y="228600"/>
            <a:ext cx="2851523" cy="6638625"/>
            <a:chOff x="2487613" y="285750"/>
            <a:chExt cx="2428875" cy="5654676"/>
          </a:xfrm>
        </p:grpSpPr>
        <p:sp>
          <p:nvSpPr>
            <p:cNvPr id="182" name="Google Shape;182;p2"/>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83" name="Google Shape;183;p2"/>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84" name="Google Shape;184;p2"/>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85" name="Google Shape;185;p2"/>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86" name="Google Shape;186;p2"/>
            <p:cNvSpPr/>
            <p:nvPr/>
          </p:nvSpPr>
          <p:spPr>
            <a:xfrm>
              <a:off x="2573338" y="2817813"/>
              <a:ext cx="700088" cy="2835275"/>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87" name="Google Shape;187;p2"/>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88" name="Google Shape;188;p2"/>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89" name="Google Shape;189;p2"/>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90" name="Google Shape;190;p2"/>
            <p:cNvSpPr/>
            <p:nvPr/>
          </p:nvSpPr>
          <p:spPr>
            <a:xfrm>
              <a:off x="3148013" y="1282700"/>
              <a:ext cx="1768475" cy="3448050"/>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91" name="Google Shape;191;p2"/>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92" name="Google Shape;192;p2"/>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93" name="Google Shape;193;p2"/>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grpSp>
      <p:grpSp>
        <p:nvGrpSpPr>
          <p:cNvPr id="194" name="Google Shape;194;p2"/>
          <p:cNvGrpSpPr/>
          <p:nvPr/>
        </p:nvGrpSpPr>
        <p:grpSpPr>
          <a:xfrm>
            <a:off x="2747733" y="-786"/>
            <a:ext cx="2356675" cy="6854040"/>
            <a:chOff x="6627813" y="194833"/>
            <a:chExt cx="1952625" cy="5678918"/>
          </a:xfrm>
        </p:grpSpPr>
        <p:sp>
          <p:nvSpPr>
            <p:cNvPr id="195" name="Google Shape;195;p2"/>
            <p:cNvSpPr/>
            <p:nvPr/>
          </p:nvSpPr>
          <p:spPr>
            <a:xfrm>
              <a:off x="6627813" y="194833"/>
              <a:ext cx="409575" cy="3646488"/>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96" name="Google Shape;196;p2"/>
            <p:cNvSpPr/>
            <p:nvPr/>
          </p:nvSpPr>
          <p:spPr>
            <a:xfrm>
              <a:off x="7061201" y="3771900"/>
              <a:ext cx="350838" cy="1309688"/>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97" name="Google Shape;197;p2"/>
            <p:cNvSpPr/>
            <p:nvPr/>
          </p:nvSpPr>
          <p:spPr>
            <a:xfrm>
              <a:off x="7439026" y="5053013"/>
              <a:ext cx="357188" cy="82073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98" name="Google Shape;198;p2"/>
            <p:cNvSpPr/>
            <p:nvPr/>
          </p:nvSpPr>
          <p:spPr>
            <a:xfrm>
              <a:off x="7037388" y="3811588"/>
              <a:ext cx="457200" cy="1852613"/>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99" name="Google Shape;199;p2"/>
            <p:cNvSpPr/>
            <p:nvPr/>
          </p:nvSpPr>
          <p:spPr>
            <a:xfrm>
              <a:off x="6992938" y="1263650"/>
              <a:ext cx="144463" cy="2508250"/>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00" name="Google Shape;200;p2"/>
            <p:cNvSpPr/>
            <p:nvPr/>
          </p:nvSpPr>
          <p:spPr>
            <a:xfrm>
              <a:off x="7526338" y="5640388"/>
              <a:ext cx="111125" cy="233363"/>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01" name="Google Shape;201;p2"/>
            <p:cNvSpPr/>
            <p:nvPr/>
          </p:nvSpPr>
          <p:spPr>
            <a:xfrm>
              <a:off x="7021513" y="3598863"/>
              <a:ext cx="68263" cy="423863"/>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02" name="Google Shape;202;p2"/>
            <p:cNvSpPr/>
            <p:nvPr/>
          </p:nvSpPr>
          <p:spPr>
            <a:xfrm>
              <a:off x="7412038" y="2801938"/>
              <a:ext cx="1168400" cy="2251075"/>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03" name="Google Shape;203;p2"/>
            <p:cNvSpPr/>
            <p:nvPr/>
          </p:nvSpPr>
          <p:spPr>
            <a:xfrm>
              <a:off x="7494588" y="5664200"/>
              <a:ext cx="100013" cy="209550"/>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04" name="Google Shape;204;p2"/>
            <p:cNvSpPr/>
            <p:nvPr/>
          </p:nvSpPr>
          <p:spPr>
            <a:xfrm>
              <a:off x="7412038" y="5081588"/>
              <a:ext cx="114300" cy="558800"/>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05" name="Google Shape;205;p2"/>
            <p:cNvSpPr/>
            <p:nvPr/>
          </p:nvSpPr>
          <p:spPr>
            <a:xfrm>
              <a:off x="7412038" y="4978400"/>
              <a:ext cx="31750" cy="188913"/>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06" name="Google Shape;206;p2"/>
            <p:cNvSpPr/>
            <p:nvPr/>
          </p:nvSpPr>
          <p:spPr>
            <a:xfrm>
              <a:off x="7439026" y="5434013"/>
              <a:ext cx="174625" cy="439738"/>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grpSp>
      <p:sp>
        <p:nvSpPr>
          <p:cNvPr id="207" name="Google Shape;207;p2"/>
          <p:cNvSpPr txBox="1"/>
          <p:nvPr>
            <p:ph type="title"/>
          </p:nvPr>
        </p:nvSpPr>
        <p:spPr>
          <a:xfrm>
            <a:off x="4583320" y="213265"/>
            <a:ext cx="6845092" cy="1280890"/>
          </a:xfrm>
          <a:prstGeom prst="rect">
            <a:avLst/>
          </a:prstGeom>
          <a:noFill/>
          <a:ln>
            <a:noFill/>
          </a:ln>
        </p:spPr>
        <p:txBody>
          <a:bodyPr spcFirstLastPara="1" wrap="square" lIns="91425" tIns="45700" rIns="91425" bIns="45700" anchor="t" anchorCtr="0">
            <a:normAutofit fontScale="90000"/>
          </a:bodyPr>
          <a:lstStyle/>
          <a:p>
            <a:pPr marL="0" lvl="0" indent="0" algn="l" rtl="1">
              <a:spcBef>
                <a:spcPts val="0"/>
              </a:spcBef>
              <a:spcAft>
                <a:spcPts val="0"/>
              </a:spcAft>
              <a:buClr>
                <a:srgbClr val="262626"/>
              </a:buClr>
              <a:buSzPct val="100000"/>
              <a:buFont typeface="Century Gothic" panose="020B0502020202020204"/>
              <a:buNone/>
            </a:pPr>
            <a:r>
              <a:rPr lang="en-US"/>
              <a:t>Las distintas ramas de la energía desde la perspectiva del IFS:</a:t>
            </a:r>
            <a:endParaRPr lang="en-US"/>
          </a:p>
        </p:txBody>
      </p:sp>
      <p:sp>
        <p:nvSpPr>
          <p:cNvPr id="208" name="Google Shape;208;p2"/>
          <p:cNvSpPr/>
          <p:nvPr/>
        </p:nvSpPr>
        <p:spPr>
          <a:xfrm>
            <a:off x="2716320" y="0"/>
            <a:ext cx="182880" cy="68580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209" name="Google Shape;209;p2"/>
          <p:cNvSpPr/>
          <p:nvPr/>
        </p:nvSpPr>
        <p:spPr>
          <a:xfrm rot="10800000" flipH="1">
            <a:off x="2711240" y="405130"/>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panose="020B0502020202020204"/>
              <a:ea typeface="Century Gothic" panose="020B0502020202020204"/>
              <a:cs typeface="Century Gothic" panose="020B0502020202020204"/>
              <a:sym typeface="Century Gothic" panose="020B0502020202020204"/>
            </a:endParaRPr>
          </a:p>
        </p:txBody>
      </p:sp>
      <p:pic>
        <p:nvPicPr>
          <p:cNvPr id="210" name="Google Shape;210;p2" descr="One glowing fluorescent bulb amonst unlit incandescent bulbs"/>
          <p:cNvPicPr preferRelativeResize="0"/>
          <p:nvPr/>
        </p:nvPicPr>
        <p:blipFill rotWithShape="1">
          <a:blip r:embed="rId1"/>
          <a:srcRect l="35028" r="35220"/>
          <a:stretch>
            <a:fillRect/>
          </a:stretch>
        </p:blipFill>
        <p:spPr>
          <a:xfrm>
            <a:off x="20" y="1730"/>
            <a:ext cx="2720524" cy="6858000"/>
          </a:xfrm>
          <a:prstGeom prst="rect">
            <a:avLst/>
          </a:prstGeom>
          <a:noFill/>
          <a:ln>
            <a:noFill/>
          </a:ln>
        </p:spPr>
      </p:pic>
      <p:sp>
        <p:nvSpPr>
          <p:cNvPr id="211" name="Google Shape;211;p2"/>
          <p:cNvSpPr txBox="1"/>
          <p:nvPr>
            <p:ph type="body" idx="1"/>
          </p:nvPr>
        </p:nvSpPr>
        <p:spPr>
          <a:xfrm>
            <a:off x="4490969" y="1598905"/>
            <a:ext cx="6845092" cy="4466741"/>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800"/>
              <a:buAutoNum type="arabicPeriod"/>
            </a:pPr>
            <a:r>
              <a:rPr lang="en-US" sz="2800"/>
              <a:t>Energía del Self</a:t>
            </a:r>
            <a:endParaRPr lang="en-US" sz="2800"/>
          </a:p>
          <a:p>
            <a:pPr marL="342900" lvl="0" indent="-342900" algn="l" rtl="0">
              <a:spcBef>
                <a:spcPts val="1000"/>
              </a:spcBef>
              <a:spcAft>
                <a:spcPts val="0"/>
              </a:spcAft>
              <a:buSzPts val="2800"/>
              <a:buAutoNum type="arabicPeriod"/>
            </a:pPr>
            <a:r>
              <a:rPr lang="en-US" sz="2800"/>
              <a:t>Energía de las partes - Protectores y exiliados</a:t>
            </a:r>
            <a:endParaRPr lang="en-US" sz="2800"/>
          </a:p>
          <a:p>
            <a:pPr marL="342900" lvl="0" indent="-342900" algn="l" rtl="0">
              <a:spcBef>
                <a:spcPts val="1000"/>
              </a:spcBef>
              <a:spcAft>
                <a:spcPts val="0"/>
              </a:spcAft>
              <a:buSzPts val="2800"/>
              <a:buAutoNum type="arabicPeriod"/>
            </a:pPr>
            <a:r>
              <a:rPr lang="en-US" sz="2800"/>
              <a:t>Energía de los campos relacionales - externas e internas</a:t>
            </a:r>
            <a:endParaRPr lang="en-US" sz="2800"/>
          </a:p>
          <a:p>
            <a:pPr marL="342900" lvl="0" indent="-342900" algn="l" rtl="0">
              <a:spcBef>
                <a:spcPts val="1000"/>
              </a:spcBef>
              <a:spcAft>
                <a:spcPts val="0"/>
              </a:spcAft>
              <a:buSzPts val="2800"/>
              <a:buAutoNum type="arabicPeriod"/>
            </a:pPr>
            <a:r>
              <a:rPr lang="en-US" sz="2800"/>
              <a:t>Energías innatas</a:t>
            </a:r>
            <a:endParaRPr lang="en-US" sz="2800"/>
          </a:p>
          <a:p>
            <a:pPr marL="342900" lvl="0" indent="-342900" algn="l" rtl="0">
              <a:spcBef>
                <a:spcPts val="1000"/>
              </a:spcBef>
              <a:spcAft>
                <a:spcPts val="0"/>
              </a:spcAft>
              <a:buSzPts val="2800"/>
              <a:buAutoNum type="arabicPeriod"/>
            </a:pPr>
            <a:r>
              <a:rPr lang="en-US" sz="2800"/>
              <a:t>Energía</a:t>
            </a:r>
            <a:r>
              <a:rPr lang="en-US" sz="2800"/>
              <a:t> de los </a:t>
            </a:r>
            <a:r>
              <a:rPr lang="en-US" sz="2800"/>
              <a:t>Legados y la Divina/Cósmica</a:t>
            </a:r>
            <a:endParaRPr lang="en-US" sz="2800"/>
          </a:p>
          <a:p>
            <a:pPr marL="342900" lvl="0" indent="-342900" algn="l" rtl="0">
              <a:spcBef>
                <a:spcPts val="1000"/>
              </a:spcBef>
              <a:spcAft>
                <a:spcPts val="0"/>
              </a:spcAft>
              <a:buSzPts val="2800"/>
              <a:buAutoNum type="arabicPeriod"/>
            </a:pPr>
            <a:r>
              <a:rPr lang="en-US" sz="2800"/>
              <a:t>Naturaleza, lugares</a:t>
            </a:r>
            <a:endParaRPr lang="en-US" sz="2800"/>
          </a:p>
          <a:p>
            <a:pPr marL="342900" lvl="0" indent="-342900" algn="l" rtl="0">
              <a:spcBef>
                <a:spcPts val="1000"/>
              </a:spcBef>
              <a:spcAft>
                <a:spcPts val="0"/>
              </a:spcAft>
              <a:buSzPts val="2800"/>
              <a:buAutoNum type="arabicPeriod"/>
            </a:pPr>
            <a:r>
              <a:rPr lang="en-US" sz="2800"/>
              <a:t>Mensajeros de energía</a:t>
            </a:r>
            <a:endParaRPr lang="en-US" sz="2800"/>
          </a:p>
        </p:txBody>
      </p:sp>
      <p:sp>
        <p:nvSpPr>
          <p:cNvPr id="212" name="Google Shape;212;p2"/>
          <p:cNvSpPr txBox="1"/>
          <p:nvPr>
            <p:ph type="ftr" idx="11"/>
          </p:nvPr>
        </p:nvSpPr>
        <p:spPr>
          <a:xfrm>
            <a:off x="10416857" y="6494583"/>
            <a:ext cx="761999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Einat Avni Bronstein RSU © 2024</a:t>
            </a:r>
            <a:endParaRPr lang="en-US"/>
          </a:p>
        </p:txBody>
      </p:sp>
    </p:spTree>
  </p:cSld>
  <p:clrMapOvr>
    <a:masterClrMapping/>
  </p:clrMapOvr>
  <mc:AlternateContent xmlns:mc="http://schemas.openxmlformats.org/markup-compatibility/2006">
    <mc:Choice xmlns:p14="http://schemas.microsoft.com/office/powerpoint/2010/main"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216" name="Shape 216"/>
        <p:cNvGrpSpPr/>
        <p:nvPr/>
      </p:nvGrpSpPr>
      <p:grpSpPr>
        <a:xfrm>
          <a:off x="0" y="0"/>
          <a:ext cx="0" cy="0"/>
          <a:chOff x="0" y="0"/>
          <a:chExt cx="0" cy="0"/>
        </a:xfrm>
      </p:grpSpPr>
      <p:sp>
        <p:nvSpPr>
          <p:cNvPr id="217" name="Google Shape;217;p3"/>
          <p:cNvSpPr txBox="1"/>
          <p:nvPr>
            <p:ph type="title"/>
          </p:nvPr>
        </p:nvSpPr>
        <p:spPr>
          <a:xfrm>
            <a:off x="2592925" y="624110"/>
            <a:ext cx="8911800" cy="1281000"/>
          </a:xfrm>
          <a:prstGeom prst="rect">
            <a:avLst/>
          </a:prstGeom>
          <a:noFill/>
          <a:ln>
            <a:noFill/>
          </a:ln>
        </p:spPr>
        <p:txBody>
          <a:bodyPr spcFirstLastPara="1" wrap="square" lIns="91425" tIns="45700" rIns="91425" bIns="45700" anchor="t" anchorCtr="0">
            <a:normAutofit/>
          </a:bodyPr>
          <a:lstStyle/>
          <a:p>
            <a:pPr marL="0" lvl="0" indent="0" algn="l" rtl="1">
              <a:spcBef>
                <a:spcPts val="0"/>
              </a:spcBef>
              <a:spcAft>
                <a:spcPts val="0"/>
              </a:spcAft>
              <a:buClr>
                <a:srgbClr val="262626"/>
              </a:buClr>
              <a:buSzPts val="3600"/>
              <a:buFont typeface="Century Gothic" panose="020B0502020202020204"/>
              <a:buNone/>
            </a:pPr>
            <a:r>
              <a:rPr lang="en-US" b="1"/>
              <a:t>1</a:t>
            </a:r>
            <a:r>
              <a:rPr lang="en-US" b="1"/>
              <a:t>. </a:t>
            </a:r>
            <a:r>
              <a:rPr lang="en-US"/>
              <a:t>Energía del Self</a:t>
            </a:r>
            <a:endParaRPr lang="en-US"/>
          </a:p>
        </p:txBody>
      </p:sp>
      <p:sp>
        <p:nvSpPr>
          <p:cNvPr id="218" name="Google Shape;218;p3"/>
          <p:cNvSpPr txBox="1"/>
          <p:nvPr>
            <p:ph type="body" idx="1"/>
          </p:nvPr>
        </p:nvSpPr>
        <p:spPr>
          <a:xfrm>
            <a:off x="2589212" y="2133600"/>
            <a:ext cx="8915400" cy="3777622"/>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07000"/>
              </a:lnSpc>
              <a:spcBef>
                <a:spcPts val="0"/>
              </a:spcBef>
              <a:spcAft>
                <a:spcPts val="0"/>
              </a:spcAft>
              <a:buSzPct val="100000"/>
              <a:buNone/>
            </a:pPr>
            <a:r>
              <a:rPr lang="en-US" sz="2800"/>
              <a:t>El</a:t>
            </a:r>
            <a:r>
              <a:rPr lang="en-US" sz="2800"/>
              <a:t> t</a:t>
            </a:r>
            <a:r>
              <a:rPr lang="en-US" sz="2800"/>
              <a:t>érmino más utilizado en el mundo del IFS </a:t>
            </a:r>
            <a:endParaRPr lang="en-US" sz="2800"/>
          </a:p>
          <a:p>
            <a:pPr marL="0" lvl="0" indent="0" algn="l" rtl="0">
              <a:lnSpc>
                <a:spcPct val="107000"/>
              </a:lnSpc>
              <a:spcBef>
                <a:spcPts val="1000"/>
              </a:spcBef>
              <a:spcAft>
                <a:spcPts val="0"/>
              </a:spcAft>
              <a:buSzPct val="100000"/>
              <a:buNone/>
            </a:pPr>
            <a:endParaRPr sz="2800"/>
          </a:p>
          <a:p>
            <a:pPr marL="0" lvl="0" indent="0" algn="l" rtl="0">
              <a:lnSpc>
                <a:spcPct val="107000"/>
              </a:lnSpc>
              <a:spcBef>
                <a:spcPts val="1000"/>
              </a:spcBef>
              <a:spcAft>
                <a:spcPts val="0"/>
              </a:spcAft>
              <a:buSzPct val="100000"/>
              <a:buNone/>
            </a:pPr>
            <a:r>
              <a:rPr lang="en-US" sz="2800"/>
              <a:t>Un campo de fuerza único, con cualidades propias </a:t>
            </a:r>
            <a:endParaRPr lang="en-US" sz="2800"/>
          </a:p>
          <a:p>
            <a:pPr marL="0" lvl="0" indent="0" algn="l" rtl="0">
              <a:lnSpc>
                <a:spcPct val="107000"/>
              </a:lnSpc>
              <a:spcBef>
                <a:spcPts val="1000"/>
              </a:spcBef>
              <a:spcAft>
                <a:spcPts val="0"/>
              </a:spcAft>
              <a:buSzPct val="100000"/>
              <a:buNone/>
            </a:pPr>
            <a:endParaRPr sz="2800"/>
          </a:p>
          <a:p>
            <a:pPr marL="0" lvl="0" indent="0" algn="l" rtl="0">
              <a:lnSpc>
                <a:spcPct val="107000"/>
              </a:lnSpc>
              <a:spcBef>
                <a:spcPts val="1000"/>
              </a:spcBef>
              <a:spcAft>
                <a:spcPts val="0"/>
              </a:spcAft>
              <a:buSzPct val="100000"/>
              <a:buNone/>
            </a:pPr>
            <a:r>
              <a:rPr lang="en-US" sz="2800"/>
              <a:t>Tiene gran capacidad para sintonizar con otras señales energéticas multidimensionales a su alrededor.</a:t>
            </a:r>
            <a:endParaRPr lang="en-US" sz="2800"/>
          </a:p>
          <a:p>
            <a:pPr marL="342900" lvl="0" indent="-236855" algn="l" rtl="0">
              <a:spcBef>
                <a:spcPts val="1000"/>
              </a:spcBef>
              <a:spcAft>
                <a:spcPts val="0"/>
              </a:spcAft>
              <a:buSzPct val="100000"/>
              <a:buNone/>
            </a:pPr>
          </a:p>
          <a:p>
            <a:pPr marL="342900" lvl="0" indent="-236855" algn="l" rtl="0">
              <a:spcBef>
                <a:spcPts val="1000"/>
              </a:spcBef>
              <a:spcAft>
                <a:spcPts val="0"/>
              </a:spcAft>
              <a:buSzPct val="100000"/>
              <a:buNone/>
            </a:pPr>
          </a:p>
        </p:txBody>
      </p:sp>
      <p:pic>
        <p:nvPicPr>
          <p:cNvPr id="219" name="Google Shape;219;p3" descr="Star"/>
          <p:cNvPicPr preferRelativeResize="0"/>
          <p:nvPr/>
        </p:nvPicPr>
        <p:blipFill rotWithShape="1">
          <a:blip r:embed="rId1"/>
          <a:srcRect/>
          <a:stretch>
            <a:fillRect/>
          </a:stretch>
        </p:blipFill>
        <p:spPr>
          <a:xfrm>
            <a:off x="2222766" y="2133600"/>
            <a:ext cx="451207" cy="457200"/>
          </a:xfrm>
          <a:prstGeom prst="rect">
            <a:avLst/>
          </a:prstGeom>
          <a:noFill/>
          <a:ln>
            <a:noFill/>
          </a:ln>
        </p:spPr>
      </p:pic>
      <p:pic>
        <p:nvPicPr>
          <p:cNvPr id="220" name="Google Shape;220;p3" descr="Star"/>
          <p:cNvPicPr preferRelativeResize="0"/>
          <p:nvPr/>
        </p:nvPicPr>
        <p:blipFill rotWithShape="1">
          <a:blip r:embed="rId1"/>
          <a:srcRect/>
          <a:stretch>
            <a:fillRect/>
          </a:stretch>
        </p:blipFill>
        <p:spPr>
          <a:xfrm>
            <a:off x="2222766" y="3279168"/>
            <a:ext cx="457199" cy="463272"/>
          </a:xfrm>
          <a:prstGeom prst="rect">
            <a:avLst/>
          </a:prstGeom>
          <a:noFill/>
          <a:ln>
            <a:noFill/>
          </a:ln>
        </p:spPr>
      </p:pic>
      <p:pic>
        <p:nvPicPr>
          <p:cNvPr id="221" name="Google Shape;221;p3" descr="Star"/>
          <p:cNvPicPr preferRelativeResize="0"/>
          <p:nvPr/>
        </p:nvPicPr>
        <p:blipFill rotWithShape="1">
          <a:blip r:embed="rId1"/>
          <a:srcRect/>
          <a:stretch>
            <a:fillRect/>
          </a:stretch>
        </p:blipFill>
        <p:spPr>
          <a:xfrm>
            <a:off x="2222765" y="4363559"/>
            <a:ext cx="457199" cy="463272"/>
          </a:xfrm>
          <a:prstGeom prst="rect">
            <a:avLst/>
          </a:prstGeom>
          <a:noFill/>
          <a:ln>
            <a:noFill/>
          </a:ln>
        </p:spPr>
      </p:pic>
      <p:sp>
        <p:nvSpPr>
          <p:cNvPr id="222" name="Google Shape;222;p3"/>
          <p:cNvSpPr txBox="1"/>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Einat Avni Bronstein RSU © 2024</a:t>
            </a:r>
            <a:endParaRPr lang="en-US"/>
          </a:p>
        </p:txBody>
      </p:sp>
    </p:spTree>
  </p:cSld>
  <p:clrMapOvr>
    <a:masterClrMapping/>
  </p:clrMapOvr>
  <mc:AlternateContent xmlns:mc="http://schemas.openxmlformats.org/markup-compatibility/2006">
    <mc:Choice xmlns:p14="http://schemas.microsoft.com/office/powerpoint/2010/main"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226" name="Shape 226"/>
        <p:cNvGrpSpPr/>
        <p:nvPr/>
      </p:nvGrpSpPr>
      <p:grpSpPr>
        <a:xfrm>
          <a:off x="0" y="0"/>
          <a:ext cx="0" cy="0"/>
          <a:chOff x="0" y="0"/>
          <a:chExt cx="0" cy="0"/>
        </a:xfrm>
      </p:grpSpPr>
      <p:sp>
        <p:nvSpPr>
          <p:cNvPr id="227" name="Google Shape;227;p4"/>
          <p:cNvSpPr txBox="1"/>
          <p:nvPr>
            <p:ph type="title"/>
          </p:nvPr>
        </p:nvSpPr>
        <p:spPr>
          <a:xfrm>
            <a:off x="1742174" y="332444"/>
            <a:ext cx="9762438" cy="1187913"/>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262626"/>
              </a:buClr>
              <a:buSzPct val="100000"/>
              <a:buFont typeface="Century Gothic" panose="020B0502020202020204"/>
              <a:buNone/>
            </a:pPr>
            <a:r>
              <a:rPr lang="en-US" b="1"/>
              <a:t>2. </a:t>
            </a:r>
            <a:r>
              <a:rPr lang="en-US" sz="3100"/>
              <a:t>Cada parte tiene su propia firma energética única</a:t>
            </a:r>
            <a:r>
              <a:rPr lang="en-US"/>
              <a:t> </a:t>
            </a:r>
            <a:endParaRPr lang="en-US"/>
          </a:p>
        </p:txBody>
      </p:sp>
      <p:sp>
        <p:nvSpPr>
          <p:cNvPr id="228" name="Google Shape;228;p4"/>
          <p:cNvSpPr txBox="1"/>
          <p:nvPr>
            <p:ph type="body" idx="1"/>
          </p:nvPr>
        </p:nvSpPr>
        <p:spPr>
          <a:xfrm>
            <a:off x="1742440" y="1107440"/>
            <a:ext cx="2575560" cy="475615"/>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SzPts val="2400"/>
              <a:buNone/>
            </a:pPr>
            <a:r>
              <a:rPr lang="en-US" b="1"/>
              <a:t>Protectores</a:t>
            </a:r>
            <a:r>
              <a:rPr lang="en-US"/>
              <a:t>:</a:t>
            </a:r>
            <a:endParaRPr lang="en-US"/>
          </a:p>
        </p:txBody>
      </p:sp>
      <p:sp>
        <p:nvSpPr>
          <p:cNvPr id="229" name="Google Shape;229;p4"/>
          <p:cNvSpPr txBox="1"/>
          <p:nvPr>
            <p:ph type="body" idx="2"/>
          </p:nvPr>
        </p:nvSpPr>
        <p:spPr>
          <a:xfrm>
            <a:off x="1389632" y="1832653"/>
            <a:ext cx="4995510" cy="4436786"/>
          </a:xfrm>
          <a:prstGeom prst="rect">
            <a:avLst/>
          </a:prstGeom>
          <a:noFill/>
          <a:ln>
            <a:noFill/>
          </a:ln>
        </p:spPr>
        <p:txBody>
          <a:bodyPr spcFirstLastPara="1" wrap="square" lIns="91425" tIns="45700" rIns="91425" bIns="45700" anchor="t" anchorCtr="0">
            <a:normAutofit fontScale="85000"/>
          </a:bodyPr>
          <a:lstStyle/>
          <a:p>
            <a:pPr marL="354330" lvl="0" algn="l" rtl="0">
              <a:lnSpc>
                <a:spcPct val="107000"/>
              </a:lnSpc>
              <a:spcBef>
                <a:spcPts val="0"/>
              </a:spcBef>
              <a:spcAft>
                <a:spcPts val="0"/>
              </a:spcAft>
              <a:buSzPct val="100000"/>
              <a:buFont typeface="Wingdings" panose="05000000000000000000" charset="0"/>
              <a:buChar char="§"/>
            </a:pPr>
            <a:r>
              <a:rPr lang="en-US" sz="2400"/>
              <a:t>¿cómo se ve la parte?</a:t>
            </a:r>
            <a:endParaRPr lang="en-US" sz="2400"/>
          </a:p>
          <a:p>
            <a:pPr marL="354330" lvl="0" algn="l" rtl="0">
              <a:lnSpc>
                <a:spcPct val="107000"/>
              </a:lnSpc>
              <a:spcBef>
                <a:spcPts val="1800"/>
              </a:spcBef>
              <a:spcAft>
                <a:spcPts val="0"/>
              </a:spcAft>
              <a:buSzPct val="100000"/>
              <a:buFont typeface="Wingdings" panose="05000000000000000000" charset="0"/>
              <a:buChar char="§"/>
            </a:pPr>
            <a:r>
              <a:rPr lang="en-US" sz="2400"/>
              <a:t>¿cómo se siente en o alrededor del cuerpo? </a:t>
            </a:r>
            <a:endParaRPr lang="en-US" sz="2400"/>
          </a:p>
          <a:p>
            <a:pPr marL="354330" lvl="0" algn="l" rtl="0">
              <a:lnSpc>
                <a:spcPct val="107000"/>
              </a:lnSpc>
              <a:spcBef>
                <a:spcPts val="1800"/>
              </a:spcBef>
              <a:spcAft>
                <a:spcPts val="0"/>
              </a:spcAft>
              <a:buSzPct val="100000"/>
              <a:buFont typeface="Wingdings" panose="05000000000000000000" charset="0"/>
              <a:buChar char="§"/>
            </a:pPr>
            <a:r>
              <a:rPr lang="en-US" sz="2400" b="1"/>
              <a:t>¿hay una cierta energía que sea única o típica de esta parte</a:t>
            </a:r>
            <a:r>
              <a:rPr lang="en-US" sz="2400"/>
              <a:t>? </a:t>
            </a:r>
            <a:endParaRPr lang="en-US" sz="2400"/>
          </a:p>
          <a:p>
            <a:pPr marL="354330" lvl="0" algn="l" rtl="0">
              <a:lnSpc>
                <a:spcPct val="107000"/>
              </a:lnSpc>
              <a:spcBef>
                <a:spcPts val="1800"/>
              </a:spcBef>
              <a:spcAft>
                <a:spcPts val="0"/>
              </a:spcAft>
              <a:buSzPct val="100000"/>
              <a:buFont typeface="Wingdings" panose="05000000000000000000" charset="0"/>
              <a:buChar char="§"/>
            </a:pPr>
            <a:r>
              <a:rPr lang="en-US" sz="2400"/>
              <a:t>Es una forma de identificar mejor la singularidad de una parte, y también de rastrear los cambios en la experiencia de esa parte.</a:t>
            </a:r>
            <a:endParaRPr sz="2400"/>
          </a:p>
          <a:p>
            <a:pPr marL="0" lvl="0" indent="0" algn="l" rtl="0">
              <a:lnSpc>
                <a:spcPct val="107000"/>
              </a:lnSpc>
              <a:spcBef>
                <a:spcPts val="1800"/>
              </a:spcBef>
              <a:spcAft>
                <a:spcPts val="0"/>
              </a:spcAft>
              <a:buSzPct val="100000"/>
              <a:buNone/>
            </a:pPr>
            <a:endParaRPr sz="2400"/>
          </a:p>
          <a:p>
            <a:pPr marL="342900" lvl="0" indent="-248920" algn="r" rtl="1">
              <a:spcBef>
                <a:spcPts val="1800"/>
              </a:spcBef>
              <a:spcAft>
                <a:spcPts val="0"/>
              </a:spcAft>
              <a:buSzPct val="100000"/>
              <a:buNone/>
            </a:pPr>
            <a:endParaRPr sz="1600"/>
          </a:p>
        </p:txBody>
      </p:sp>
      <p:sp>
        <p:nvSpPr>
          <p:cNvPr id="230" name="Google Shape;230;p4"/>
          <p:cNvSpPr txBox="1"/>
          <p:nvPr>
            <p:ph type="body" idx="3"/>
          </p:nvPr>
        </p:nvSpPr>
        <p:spPr>
          <a:xfrm>
            <a:off x="7506629" y="1969475"/>
            <a:ext cx="3999001" cy="576262"/>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SzPts val="2400"/>
              <a:buNone/>
            </a:pPr>
          </a:p>
        </p:txBody>
      </p:sp>
      <p:pic>
        <p:nvPicPr>
          <p:cNvPr id="231" name="Google Shape;231;p4"/>
          <p:cNvPicPr preferRelativeResize="0"/>
          <p:nvPr>
            <p:ph type="body" idx="4"/>
          </p:nvPr>
        </p:nvPicPr>
        <p:blipFill rotWithShape="1">
          <a:blip r:embed="rId1"/>
          <a:srcRect/>
          <a:stretch>
            <a:fillRect/>
          </a:stretch>
        </p:blipFill>
        <p:spPr>
          <a:xfrm>
            <a:off x="6876181" y="1107239"/>
            <a:ext cx="5259895" cy="5126651"/>
          </a:xfrm>
          <a:prstGeom prst="rect">
            <a:avLst/>
          </a:prstGeom>
          <a:noFill/>
          <a:ln>
            <a:noFill/>
          </a:ln>
        </p:spPr>
      </p:pic>
      <p:sp>
        <p:nvSpPr>
          <p:cNvPr id="232" name="Google Shape;232;p4"/>
          <p:cNvSpPr txBox="1"/>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Einat Avni Bronstein RSU © 2024</a:t>
            </a:r>
            <a:endParaRPr lang="en-US"/>
          </a:p>
        </p:txBody>
      </p:sp>
    </p:spTree>
  </p:cSld>
  <p:clrMapOvr>
    <a:masterClrMapping/>
  </p:clrMapOvr>
  <mc:AlternateContent xmlns:mc="http://schemas.openxmlformats.org/markup-compatibility/2006">
    <mc:Choice xmlns:p14="http://schemas.microsoft.com/office/powerpoint/2010/main"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236" name="Shape 236"/>
        <p:cNvGrpSpPr/>
        <p:nvPr/>
      </p:nvGrpSpPr>
      <p:grpSpPr>
        <a:xfrm>
          <a:off x="0" y="0"/>
          <a:ext cx="0" cy="0"/>
          <a:chOff x="0" y="0"/>
          <a:chExt cx="0" cy="0"/>
        </a:xfrm>
      </p:grpSpPr>
      <p:pic>
        <p:nvPicPr>
          <p:cNvPr id="237" name="Google Shape;237;p5"/>
          <p:cNvPicPr preferRelativeResize="0"/>
          <p:nvPr>
            <p:ph type="body" idx="1"/>
          </p:nvPr>
        </p:nvPicPr>
        <p:blipFill rotWithShape="1">
          <a:blip r:embed="rId1"/>
          <a:srcRect/>
          <a:stretch>
            <a:fillRect/>
          </a:stretch>
        </p:blipFill>
        <p:spPr>
          <a:xfrm>
            <a:off x="914394" y="397181"/>
            <a:ext cx="10526273" cy="6085002"/>
          </a:xfrm>
          <a:prstGeom prst="rect">
            <a:avLst/>
          </a:prstGeom>
          <a:noFill/>
          <a:ln>
            <a:noFill/>
          </a:ln>
        </p:spPr>
      </p:pic>
      <p:sp>
        <p:nvSpPr>
          <p:cNvPr id="238" name="Google Shape;238;p5"/>
          <p:cNvSpPr txBox="1"/>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Einat Avni Bronstein RSU © 2024</a:t>
            </a:r>
            <a:endParaRPr lang="en-US"/>
          </a:p>
        </p:txBody>
      </p:sp>
    </p:spTree>
  </p:cSld>
  <p:clrMapOvr>
    <a:masterClrMapping/>
  </p:clrMapOvr>
  <mc:AlternateContent xmlns:mc="http://schemas.openxmlformats.org/markup-compatibility/2006">
    <mc:Choice xmlns:p14="http://schemas.microsoft.com/office/powerpoint/2010/main"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242" name="Shape 242"/>
        <p:cNvGrpSpPr/>
        <p:nvPr/>
      </p:nvGrpSpPr>
      <p:grpSpPr>
        <a:xfrm>
          <a:off x="0" y="0"/>
          <a:ext cx="0" cy="0"/>
          <a:chOff x="0" y="0"/>
          <a:chExt cx="0" cy="0"/>
        </a:xfrm>
      </p:grpSpPr>
      <p:sp>
        <p:nvSpPr>
          <p:cNvPr id="243" name="Google Shape;243;p6"/>
          <p:cNvSpPr txBox="1"/>
          <p:nvPr>
            <p:ph type="body" idx="2"/>
          </p:nvPr>
        </p:nvSpPr>
        <p:spPr>
          <a:xfrm>
            <a:off x="911860" y="1628775"/>
            <a:ext cx="6084570" cy="4663440"/>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SzPts val="2400"/>
              <a:buFont typeface="Wingdings" panose="05000000000000000000" charset="0"/>
              <a:buChar char="§"/>
            </a:pPr>
            <a:r>
              <a:rPr lang="en-US" sz="2400"/>
              <a:t>Diferentes frecuencias energéticas dependiendo de cuáles sean sus cargas.</a:t>
            </a:r>
            <a:endParaRPr lang="en-US" sz="2400"/>
          </a:p>
          <a:p>
            <a:pPr marL="0" lvl="0" indent="0" algn="l" rtl="0">
              <a:spcBef>
                <a:spcPts val="0"/>
              </a:spcBef>
              <a:spcAft>
                <a:spcPts val="0"/>
              </a:spcAft>
              <a:buSzPts val="2400"/>
              <a:buFont typeface="Wingdings" panose="05000000000000000000" charset="0"/>
              <a:buNone/>
            </a:pPr>
            <a:endParaRPr lang="en-US" sz="2400"/>
          </a:p>
          <a:p>
            <a:pPr marL="895350" lvl="0" indent="-342900" algn="l" rtl="0">
              <a:spcBef>
                <a:spcPts val="1000"/>
              </a:spcBef>
              <a:spcAft>
                <a:spcPts val="0"/>
              </a:spcAft>
              <a:buSzPts val="2400"/>
              <a:buFont typeface="Wingdings" panose="05000000000000000000" charset="0"/>
              <a:buChar char="§"/>
            </a:pPr>
            <a:r>
              <a:rPr lang="en-US" sz="2400"/>
              <a:t>Dolor (pena, duelo, etc.)</a:t>
            </a:r>
            <a:endParaRPr lang="en-US" sz="2400"/>
          </a:p>
          <a:p>
            <a:pPr marL="895350" lvl="0" indent="-342900" algn="l" rtl="0">
              <a:spcBef>
                <a:spcPts val="1000"/>
              </a:spcBef>
              <a:spcAft>
                <a:spcPts val="0"/>
              </a:spcAft>
              <a:buSzPts val="2400"/>
              <a:buFont typeface="Wingdings" panose="05000000000000000000" charset="0"/>
              <a:buChar char="§"/>
            </a:pPr>
            <a:r>
              <a:rPr lang="en-US" sz="2400"/>
              <a:t>Vergüenza </a:t>
            </a:r>
            <a:endParaRPr lang="en-US" sz="2400"/>
          </a:p>
          <a:p>
            <a:pPr marL="895350" lvl="0" indent="-342900" algn="l" rtl="0">
              <a:spcBef>
                <a:spcPts val="1000"/>
              </a:spcBef>
              <a:spcAft>
                <a:spcPts val="0"/>
              </a:spcAft>
              <a:buSzPts val="2400"/>
              <a:buFont typeface="Wingdings" panose="05000000000000000000" charset="0"/>
              <a:buChar char="§"/>
            </a:pPr>
            <a:r>
              <a:rPr lang="en-US" sz="2400"/>
              <a:t>Soledad </a:t>
            </a:r>
            <a:endParaRPr lang="en-US" sz="2400"/>
          </a:p>
          <a:p>
            <a:pPr marL="895350" lvl="0" indent="-342900" algn="l" rtl="0">
              <a:spcBef>
                <a:spcPts val="1000"/>
              </a:spcBef>
              <a:spcAft>
                <a:spcPts val="0"/>
              </a:spcAft>
              <a:buSzPts val="2400"/>
              <a:buFont typeface="Wingdings" panose="05000000000000000000" charset="0"/>
              <a:buChar char="§"/>
            </a:pPr>
            <a:r>
              <a:rPr lang="en-US" sz="2400"/>
              <a:t>Miedo</a:t>
            </a:r>
            <a:endParaRPr lang="en-US" sz="2400"/>
          </a:p>
          <a:p>
            <a:pPr marL="895350" lvl="0" indent="-342900" algn="l" rtl="0">
              <a:spcBef>
                <a:spcPts val="1000"/>
              </a:spcBef>
              <a:spcAft>
                <a:spcPts val="0"/>
              </a:spcAft>
              <a:buSzPts val="2400"/>
              <a:buFont typeface="Wingdings" panose="05000000000000000000" charset="0"/>
              <a:buChar char="§"/>
            </a:pPr>
            <a:r>
              <a:rPr lang="en-US" sz="2400"/>
              <a:t>Vacío (Inutilidad, Impotencia, Carencia de sentido)</a:t>
            </a:r>
            <a:endParaRPr sz="2400"/>
          </a:p>
          <a:p>
            <a:pPr marL="342900" lvl="0" indent="-190500" algn="r" rtl="1">
              <a:spcBef>
                <a:spcPts val="1000"/>
              </a:spcBef>
              <a:spcAft>
                <a:spcPts val="0"/>
              </a:spcAft>
              <a:buSzPts val="2400"/>
              <a:buNone/>
            </a:pPr>
            <a:endParaRPr sz="2400"/>
          </a:p>
        </p:txBody>
      </p:sp>
      <p:pic>
        <p:nvPicPr>
          <p:cNvPr id="244" name="Google Shape;244;p6"/>
          <p:cNvPicPr preferRelativeResize="0"/>
          <p:nvPr>
            <p:ph type="body" idx="4"/>
          </p:nvPr>
        </p:nvPicPr>
        <p:blipFill rotWithShape="1">
          <a:blip r:embed="rId1"/>
          <a:srcRect/>
          <a:stretch>
            <a:fillRect/>
          </a:stretch>
        </p:blipFill>
        <p:spPr>
          <a:xfrm>
            <a:off x="6932105" y="0"/>
            <a:ext cx="5259895" cy="6858000"/>
          </a:xfrm>
          <a:prstGeom prst="rect">
            <a:avLst/>
          </a:prstGeom>
          <a:noFill/>
          <a:ln>
            <a:noFill/>
          </a:ln>
        </p:spPr>
      </p:pic>
      <p:sp>
        <p:nvSpPr>
          <p:cNvPr id="245" name="Google Shape;245;p6"/>
          <p:cNvSpPr txBox="1"/>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Einat Avni Bronstein RSU © 2024</a:t>
            </a:r>
            <a:endParaRPr lang="en-US"/>
          </a:p>
        </p:txBody>
      </p:sp>
      <p:sp>
        <p:nvSpPr>
          <p:cNvPr id="246" name="Google Shape;246;p6"/>
          <p:cNvSpPr txBox="1"/>
          <p:nvPr>
            <p:ph type="title"/>
          </p:nvPr>
        </p:nvSpPr>
        <p:spPr>
          <a:xfrm>
            <a:off x="1488024" y="620935"/>
            <a:ext cx="8911687" cy="1280890"/>
          </a:xfrm>
          <a:prstGeom prst="rect">
            <a:avLst/>
          </a:prstGeom>
          <a:noFill/>
          <a:ln>
            <a:noFill/>
          </a:ln>
        </p:spPr>
        <p:txBody>
          <a:bodyPr spcFirstLastPara="1" wrap="square" lIns="91425" tIns="45700" rIns="91425" bIns="45700" anchor="t" anchorCtr="0">
            <a:normAutofit/>
          </a:bodyPr>
          <a:lstStyle/>
          <a:p>
            <a:pPr marL="0" lvl="0" indent="0" algn="l" rtl="1">
              <a:spcBef>
                <a:spcPts val="0"/>
              </a:spcBef>
              <a:spcAft>
                <a:spcPts val="0"/>
              </a:spcAft>
              <a:buClr>
                <a:srgbClr val="262626"/>
              </a:buClr>
              <a:buSzPts val="4000"/>
              <a:buFont typeface="Century Gothic" panose="020B0502020202020204"/>
              <a:buNone/>
            </a:pPr>
            <a:r>
              <a:rPr lang="en-US"/>
              <a:t>Energías de los exiliados</a:t>
            </a:r>
            <a:endParaRPr lang="en-US"/>
          </a:p>
        </p:txBody>
      </p:sp>
    </p:spTree>
  </p:cSld>
  <p:clrMapOvr>
    <a:masterClrMapping/>
  </p:clrMapOvr>
  <mc:AlternateContent xmlns:mc="http://schemas.openxmlformats.org/markup-compatibility/2006">
    <mc:Choice xmlns:p14="http://schemas.microsoft.com/office/powerpoint/2010/main"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250" name="Shape 250"/>
        <p:cNvGrpSpPr/>
        <p:nvPr/>
      </p:nvGrpSpPr>
      <p:grpSpPr>
        <a:xfrm>
          <a:off x="0" y="0"/>
          <a:ext cx="0" cy="0"/>
          <a:chOff x="0" y="0"/>
          <a:chExt cx="0" cy="0"/>
        </a:xfrm>
      </p:grpSpPr>
      <p:sp>
        <p:nvSpPr>
          <p:cNvPr id="251" name="Google Shape;251;p7"/>
          <p:cNvSpPr txBox="1"/>
          <p:nvPr>
            <p:ph type="title"/>
          </p:nvPr>
        </p:nvSpPr>
        <p:spPr>
          <a:xfrm>
            <a:off x="1775460" y="548640"/>
            <a:ext cx="10098405" cy="128079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ct val="100000"/>
              <a:buFont typeface="Century Gothic" panose="020B0502020202020204"/>
              <a:buNone/>
            </a:pPr>
            <a:r>
              <a:rPr lang="en-US" sz="4000" b="1"/>
              <a:t>3. </a:t>
            </a:r>
            <a:r>
              <a:rPr lang="en-US" sz="4000"/>
              <a:t>Energía en el campo relacional</a:t>
            </a:r>
            <a:br>
              <a:rPr lang="en-US" sz="4000"/>
            </a:br>
            <a:br>
              <a:rPr lang="en-US" sz="4000"/>
            </a:br>
            <a:endParaRPr lang="en-US" sz="4000"/>
          </a:p>
        </p:txBody>
      </p:sp>
      <p:sp>
        <p:nvSpPr>
          <p:cNvPr id="252" name="Google Shape;252;p7"/>
          <p:cNvSpPr txBox="1"/>
          <p:nvPr>
            <p:ph type="body" idx="2"/>
          </p:nvPr>
        </p:nvSpPr>
        <p:spPr>
          <a:xfrm>
            <a:off x="1324276" y="1905000"/>
            <a:ext cx="5178391" cy="4328889"/>
          </a:xfrm>
          <a:prstGeom prst="rect">
            <a:avLst/>
          </a:prstGeom>
          <a:noFill/>
          <a:ln>
            <a:noFill/>
          </a:ln>
        </p:spPr>
        <p:txBody>
          <a:bodyPr spcFirstLastPara="1" wrap="square" lIns="91425" tIns="45700" rIns="91425" bIns="45700" anchor="t" anchorCtr="0">
            <a:normAutofit/>
          </a:bodyPr>
          <a:lstStyle/>
          <a:p>
            <a:pPr lvl="0" indent="-457200" algn="l" rtl="0">
              <a:spcBef>
                <a:spcPts val="0"/>
              </a:spcBef>
              <a:spcAft>
                <a:spcPts val="0"/>
              </a:spcAft>
              <a:buSzPts val="3200"/>
              <a:buFont typeface="Wingdings" panose="05000000000000000000" charset="0"/>
              <a:buChar char="§"/>
            </a:pPr>
            <a:r>
              <a:rPr lang="en-US" sz="2800"/>
              <a:t>Los campos relacionales existen en el ámbito </a:t>
            </a:r>
            <a:r>
              <a:rPr lang="en-US" sz="2800" b="1"/>
              <a:t>externo</a:t>
            </a:r>
            <a:r>
              <a:rPr lang="en-US" sz="2800"/>
              <a:t>, entre nosotros y los demás, y en el ámbito </a:t>
            </a:r>
            <a:r>
              <a:rPr lang="en-US" sz="2800" b="1"/>
              <a:t>interno</a:t>
            </a:r>
            <a:r>
              <a:rPr lang="en-US" sz="2800"/>
              <a:t>, entre nosotros (en el Self) y nuestras partes; y entre las partes.</a:t>
            </a:r>
            <a:endParaRPr sz="2800"/>
          </a:p>
          <a:p>
            <a:pPr marL="342900" lvl="0" indent="0" algn="l" rtl="0">
              <a:spcBef>
                <a:spcPts val="0"/>
              </a:spcBef>
              <a:spcAft>
                <a:spcPts val="0"/>
              </a:spcAft>
              <a:buNone/>
            </a:pPr>
            <a:endParaRPr sz="2800"/>
          </a:p>
        </p:txBody>
      </p:sp>
      <p:sp>
        <p:nvSpPr>
          <p:cNvPr id="253" name="Google Shape;253;p7"/>
          <p:cNvSpPr txBox="1"/>
          <p:nvPr>
            <p:ph type="body" idx="3"/>
          </p:nvPr>
        </p:nvSpPr>
        <p:spPr>
          <a:xfrm>
            <a:off x="7506629" y="1969475"/>
            <a:ext cx="3999001" cy="576262"/>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SzPts val="2400"/>
              <a:buNone/>
            </a:pPr>
          </a:p>
        </p:txBody>
      </p:sp>
      <p:pic>
        <p:nvPicPr>
          <p:cNvPr id="254" name="Google Shape;254;p7"/>
          <p:cNvPicPr preferRelativeResize="0"/>
          <p:nvPr>
            <p:ph type="body" idx="4"/>
          </p:nvPr>
        </p:nvPicPr>
        <p:blipFill rotWithShape="1">
          <a:blip r:embed="rId1"/>
          <a:srcRect/>
          <a:stretch>
            <a:fillRect/>
          </a:stretch>
        </p:blipFill>
        <p:spPr>
          <a:xfrm>
            <a:off x="7167563" y="2204720"/>
            <a:ext cx="4783137" cy="4953000"/>
          </a:xfrm>
          <a:prstGeom prst="rect">
            <a:avLst/>
          </a:prstGeom>
          <a:noFill/>
          <a:ln>
            <a:noFill/>
          </a:ln>
        </p:spPr>
      </p:pic>
      <p:sp>
        <p:nvSpPr>
          <p:cNvPr id="255" name="Google Shape;255;p7"/>
          <p:cNvSpPr txBox="1"/>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Einat Avni Bronstein RSU © 2024</a:t>
            </a:r>
            <a:endParaRPr lang="en-US"/>
          </a:p>
        </p:txBody>
      </p:sp>
    </p:spTree>
  </p:cSld>
  <p:clrMapOvr>
    <a:masterClrMapping/>
  </p:clrMapOvr>
  <mc:AlternateContent xmlns:mc="http://schemas.openxmlformats.org/markup-compatibility/2006">
    <mc:Choice xmlns:p14="http://schemas.microsoft.com/office/powerpoint/2010/main"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259" name="Shape 259"/>
        <p:cNvGrpSpPr/>
        <p:nvPr/>
      </p:nvGrpSpPr>
      <p:grpSpPr>
        <a:xfrm>
          <a:off x="0" y="0"/>
          <a:ext cx="0" cy="0"/>
          <a:chOff x="0" y="0"/>
          <a:chExt cx="0" cy="0"/>
        </a:xfrm>
      </p:grpSpPr>
      <p:sp>
        <p:nvSpPr>
          <p:cNvPr id="260" name="Google Shape;260;p8"/>
          <p:cNvSpPr txBox="1"/>
          <p:nvPr>
            <p:ph type="title"/>
          </p:nvPr>
        </p:nvSpPr>
        <p:spPr>
          <a:xfrm>
            <a:off x="1775194" y="332907"/>
            <a:ext cx="9396678" cy="933651"/>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262626"/>
              </a:buClr>
              <a:buSzPct val="100000"/>
              <a:buFont typeface="Century Gothic" panose="020B0502020202020204"/>
              <a:buNone/>
            </a:pPr>
            <a:r>
              <a:rPr lang="en-US" sz="4400"/>
              <a:t>En el campo relacional externo </a:t>
            </a:r>
            <a:br>
              <a:rPr lang="en-US" sz="1800">
                <a:latin typeface="Calibri" panose="020F0502020204030204"/>
                <a:ea typeface="Calibri" panose="020F0502020204030204"/>
                <a:cs typeface="Calibri" panose="020F0502020204030204"/>
                <a:sym typeface="Calibri" panose="020F0502020204030204"/>
              </a:rPr>
            </a:br>
            <a:endParaRPr lang="en-US" sz="1800">
              <a:latin typeface="Calibri" panose="020F0502020204030204"/>
              <a:ea typeface="Calibri" panose="020F0502020204030204"/>
              <a:cs typeface="Calibri" panose="020F0502020204030204"/>
              <a:sym typeface="Calibri" panose="020F0502020204030204"/>
            </a:endParaRPr>
          </a:p>
        </p:txBody>
      </p:sp>
      <p:sp>
        <p:nvSpPr>
          <p:cNvPr id="261" name="Google Shape;261;p8"/>
          <p:cNvSpPr txBox="1"/>
          <p:nvPr>
            <p:ph type="body" idx="2"/>
          </p:nvPr>
        </p:nvSpPr>
        <p:spPr>
          <a:xfrm>
            <a:off x="1546379" y="1316804"/>
            <a:ext cx="5259894" cy="5043637"/>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SzPts val="2600"/>
              <a:buNone/>
            </a:pPr>
            <a:r>
              <a:rPr lang="en-US" sz="2600"/>
              <a:t>Expresiones de nuestra capacidad para sintonizar </a:t>
            </a:r>
            <a:r>
              <a:rPr lang="en-US" sz="2600" b="1"/>
              <a:t>energéticamente </a:t>
            </a:r>
            <a:r>
              <a:rPr lang="en-US" sz="2600"/>
              <a:t>con la experiencia de otra persona/ser, con bastante precisión, sin que ellos expliquen o articulen mucho:</a:t>
            </a:r>
            <a:endParaRPr lang="en-US" sz="2600"/>
          </a:p>
          <a:p>
            <a:pPr marL="899795" lvl="0" indent="-457200" algn="l" rtl="0">
              <a:spcBef>
                <a:spcPts val="1000"/>
              </a:spcBef>
              <a:spcAft>
                <a:spcPts val="0"/>
              </a:spcAft>
              <a:buSzPts val="2600"/>
              <a:buFont typeface="Wingdings" panose="05000000000000000000" charset="0"/>
              <a:buChar char="§"/>
            </a:pPr>
            <a:r>
              <a:rPr lang="en-US" sz="2600"/>
              <a:t>Intuición</a:t>
            </a:r>
            <a:endParaRPr lang="en-US" sz="2600"/>
          </a:p>
          <a:p>
            <a:pPr marL="899795" lvl="0" indent="-457200" algn="l" rtl="0">
              <a:spcBef>
                <a:spcPts val="1000"/>
              </a:spcBef>
              <a:spcAft>
                <a:spcPts val="0"/>
              </a:spcAft>
              <a:buSzPts val="2600"/>
              <a:buFont typeface="Wingdings" panose="05000000000000000000" charset="0"/>
              <a:buChar char="§"/>
            </a:pPr>
            <a:r>
              <a:rPr lang="en-US" sz="2600"/>
              <a:t>Sinton</a:t>
            </a:r>
            <a:r>
              <a:rPr lang="en-US" sz="2600"/>
              <a:t>í</a:t>
            </a:r>
            <a:r>
              <a:rPr lang="en-US" sz="2600"/>
              <a:t>a</a:t>
            </a:r>
            <a:endParaRPr lang="en-US" sz="2600"/>
          </a:p>
          <a:p>
            <a:pPr marL="899795" lvl="0" indent="-457200" algn="l" rtl="0">
              <a:spcBef>
                <a:spcPts val="1000"/>
              </a:spcBef>
              <a:spcAft>
                <a:spcPts val="0"/>
              </a:spcAft>
              <a:buSzPts val="2600"/>
              <a:buFont typeface="Wingdings" panose="05000000000000000000" charset="0"/>
              <a:buChar char="§"/>
            </a:pPr>
            <a:r>
              <a:rPr lang="en-US" sz="2600"/>
              <a:t>Resonancia </a:t>
            </a:r>
            <a:endParaRPr lang="en-US" sz="2600"/>
          </a:p>
          <a:p>
            <a:pPr marL="899795" lvl="0" indent="-457200" algn="l" rtl="0">
              <a:spcBef>
                <a:spcPts val="1000"/>
              </a:spcBef>
              <a:spcAft>
                <a:spcPts val="0"/>
              </a:spcAft>
              <a:buSzPts val="2600"/>
              <a:buFont typeface="Wingdings" panose="05000000000000000000" charset="0"/>
              <a:buChar char="§"/>
            </a:pPr>
            <a:r>
              <a:rPr lang="en-US" sz="2600"/>
              <a:t>Percibir desde dentro</a:t>
            </a:r>
            <a:endParaRPr lang="en-US" sz="2600"/>
          </a:p>
          <a:p>
            <a:pPr marL="0" lvl="0" indent="0" algn="l" rtl="0">
              <a:spcBef>
                <a:spcPts val="1000"/>
              </a:spcBef>
              <a:spcAft>
                <a:spcPts val="0"/>
              </a:spcAft>
              <a:buSzPts val="2800"/>
              <a:buNone/>
            </a:pPr>
            <a:endParaRPr sz="2800"/>
          </a:p>
        </p:txBody>
      </p:sp>
      <p:sp>
        <p:nvSpPr>
          <p:cNvPr id="262" name="Google Shape;262;p8"/>
          <p:cNvSpPr txBox="1"/>
          <p:nvPr>
            <p:ph type="body" idx="3"/>
          </p:nvPr>
        </p:nvSpPr>
        <p:spPr>
          <a:xfrm>
            <a:off x="7506629" y="1969475"/>
            <a:ext cx="3999001" cy="576262"/>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SzPts val="2400"/>
              <a:buNone/>
            </a:pPr>
          </a:p>
        </p:txBody>
      </p:sp>
      <p:pic>
        <p:nvPicPr>
          <p:cNvPr id="263" name="Google Shape;263;p8"/>
          <p:cNvPicPr preferRelativeResize="0"/>
          <p:nvPr>
            <p:ph type="body" idx="4"/>
          </p:nvPr>
        </p:nvPicPr>
        <p:blipFill rotWithShape="1">
          <a:blip r:embed="rId1"/>
          <a:srcRect/>
          <a:stretch>
            <a:fillRect/>
          </a:stretch>
        </p:blipFill>
        <p:spPr>
          <a:xfrm>
            <a:off x="6932106" y="1108123"/>
            <a:ext cx="5259894" cy="5461000"/>
          </a:xfrm>
          <a:prstGeom prst="rect">
            <a:avLst/>
          </a:prstGeom>
          <a:noFill/>
          <a:ln>
            <a:noFill/>
          </a:ln>
        </p:spPr>
      </p:pic>
      <p:sp>
        <p:nvSpPr>
          <p:cNvPr id="264" name="Google Shape;264;p8"/>
          <p:cNvSpPr txBox="1"/>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Einat Avni Bronstein RSU © 2024</a:t>
            </a:r>
            <a:endParaRPr lang="en-US"/>
          </a:p>
        </p:txBody>
      </p:sp>
    </p:spTree>
  </p:cSld>
  <p:clrMapOvr>
    <a:masterClrMapping/>
  </p:clrMapOvr>
  <mc:AlternateContent xmlns:mc="http://schemas.openxmlformats.org/markup-compatibility/2006">
    <mc:Choice xmlns:p14="http://schemas.microsoft.com/office/powerpoint/2010/main"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268" name="Shape 268"/>
        <p:cNvGrpSpPr/>
        <p:nvPr/>
      </p:nvGrpSpPr>
      <p:grpSpPr>
        <a:xfrm>
          <a:off x="0" y="0"/>
          <a:ext cx="0" cy="0"/>
          <a:chOff x="0" y="0"/>
          <a:chExt cx="0" cy="0"/>
        </a:xfrm>
      </p:grpSpPr>
      <p:sp>
        <p:nvSpPr>
          <p:cNvPr id="269" name="Google Shape;269;p9"/>
          <p:cNvSpPr txBox="1"/>
          <p:nvPr>
            <p:ph type="title"/>
          </p:nvPr>
        </p:nvSpPr>
        <p:spPr>
          <a:xfrm>
            <a:off x="1828800" y="288758"/>
            <a:ext cx="9675811" cy="837398"/>
          </a:xfrm>
          <a:prstGeom prst="rect">
            <a:avLst/>
          </a:prstGeom>
          <a:noFill/>
          <a:ln>
            <a:noFill/>
          </a:ln>
        </p:spPr>
        <p:txBody>
          <a:bodyPr spcFirstLastPara="1" wrap="square" lIns="91425" tIns="45700" rIns="91425" bIns="45700" anchor="t" anchorCtr="0">
            <a:normAutofit fontScale="90000"/>
          </a:bodyPr>
          <a:lstStyle/>
          <a:p>
            <a:pPr marL="0" lvl="0" indent="0" algn="l" rtl="1">
              <a:spcBef>
                <a:spcPts val="0"/>
              </a:spcBef>
              <a:spcAft>
                <a:spcPts val="0"/>
              </a:spcAft>
              <a:buClr>
                <a:srgbClr val="262626"/>
              </a:buClr>
              <a:buSzPct val="100000"/>
              <a:buFont typeface="Century Gothic" panose="020B0502020202020204"/>
              <a:buNone/>
            </a:pPr>
            <a:r>
              <a:rPr lang="en-US" sz="3200"/>
              <a:t>En el campo relacional interno entre el Self y las partes</a:t>
            </a:r>
            <a:endParaRPr sz="3200"/>
          </a:p>
        </p:txBody>
      </p:sp>
      <p:sp>
        <p:nvSpPr>
          <p:cNvPr id="270" name="Google Shape;270;p9"/>
          <p:cNvSpPr txBox="1"/>
          <p:nvPr>
            <p:ph type="body" idx="1"/>
          </p:nvPr>
        </p:nvSpPr>
        <p:spPr>
          <a:xfrm>
            <a:off x="1631463" y="1238540"/>
            <a:ext cx="3992732" cy="62759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3200"/>
              <a:buNone/>
            </a:pPr>
            <a:r>
              <a:rPr lang="en-US" sz="3200" b="1">
                <a:latin typeface="Century Gothic" panose="020B0502020202020204"/>
                <a:ea typeface="Century Gothic" panose="020B0502020202020204"/>
                <a:cs typeface="Century Gothic" panose="020B0502020202020204"/>
                <a:sym typeface="Century Gothic" panose="020B0502020202020204"/>
              </a:rPr>
              <a:t>Self sabe</a:t>
            </a:r>
            <a:r>
              <a:rPr lang="en-US" sz="3200" b="1">
                <a:latin typeface="Calibri" panose="020F0502020204030204"/>
                <a:ea typeface="Calibri" panose="020F0502020204030204"/>
                <a:cs typeface="Calibri" panose="020F0502020204030204"/>
                <a:sym typeface="Calibri" panose="020F0502020204030204"/>
              </a:rPr>
              <a:t>:</a:t>
            </a:r>
            <a:endParaRPr sz="3200" b="1"/>
          </a:p>
        </p:txBody>
      </p:sp>
      <p:sp>
        <p:nvSpPr>
          <p:cNvPr id="271" name="Google Shape;271;p9"/>
          <p:cNvSpPr txBox="1"/>
          <p:nvPr>
            <p:ph type="body" idx="2"/>
          </p:nvPr>
        </p:nvSpPr>
        <p:spPr>
          <a:xfrm>
            <a:off x="1322705" y="1978025"/>
            <a:ext cx="5968365" cy="488823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Font typeface="Wingdings" panose="05000000000000000000" charset="0"/>
              <a:buChar char="§"/>
            </a:pPr>
            <a:r>
              <a:rPr lang="en-US" sz="2400"/>
              <a:t>Invitamos a nuestros clientes a confiar en Self para saber </a:t>
            </a:r>
            <a:r>
              <a:rPr lang="en-US" sz="2400" b="1"/>
              <a:t>qué </a:t>
            </a:r>
            <a:r>
              <a:rPr lang="en-US" sz="2400"/>
              <a:t>necesita la Parte y </a:t>
            </a:r>
            <a:r>
              <a:rPr lang="en-US" sz="2400" b="1"/>
              <a:t>cómo </a:t>
            </a:r>
            <a:r>
              <a:rPr lang="en-US" sz="2400"/>
              <a:t>proporcionárselo. </a:t>
            </a:r>
            <a:endParaRPr lang="en-US" sz="2400"/>
          </a:p>
          <a:p>
            <a:pPr marL="342900" lvl="0" indent="-342900" algn="l" rtl="0">
              <a:spcBef>
                <a:spcPts val="1000"/>
              </a:spcBef>
              <a:spcAft>
                <a:spcPts val="0"/>
              </a:spcAft>
              <a:buSzPts val="2400"/>
              <a:buFont typeface="Wingdings" panose="05000000000000000000" charset="0"/>
              <a:buChar char="§"/>
            </a:pPr>
            <a:r>
              <a:rPr lang="en-US" sz="2400"/>
              <a:t>Confiamos en esa </a:t>
            </a:r>
            <a:r>
              <a:rPr lang="en-US" sz="2400"/>
              <a:t>sabiduría</a:t>
            </a:r>
            <a:r>
              <a:rPr lang="en-US" sz="2400"/>
              <a:t> del Self cuando ofrecemos caminos altamente imaginativos y desconocidos, </a:t>
            </a:r>
            <a:r>
              <a:rPr lang="en-US" sz="2400"/>
              <a:t>como la Recuperación y el Rehacer</a:t>
            </a:r>
            <a:r>
              <a:rPr lang="en-US" sz="2400"/>
              <a:t>.</a:t>
            </a:r>
            <a:endParaRPr sz="2400"/>
          </a:p>
          <a:p>
            <a:pPr marL="342900" lvl="0" indent="-342900" algn="l" rtl="0">
              <a:spcBef>
                <a:spcPts val="1000"/>
              </a:spcBef>
              <a:spcAft>
                <a:spcPts val="0"/>
              </a:spcAft>
              <a:buSzPts val="2400"/>
              <a:buFont typeface="Wingdings" panose="05000000000000000000" charset="0"/>
              <a:buChar char="§"/>
            </a:pPr>
            <a:r>
              <a:rPr lang="en-US" sz="2400"/>
              <a:t>La </a:t>
            </a:r>
            <a:r>
              <a:rPr lang="en-US" sz="2400"/>
              <a:t>sabiduría</a:t>
            </a:r>
            <a:r>
              <a:rPr lang="en-US" sz="2400"/>
              <a:t> que tiene el Self es principalmente energético.</a:t>
            </a:r>
            <a:endParaRPr lang="en-US" sz="2400"/>
          </a:p>
          <a:p>
            <a:pPr marL="0" lvl="0" indent="0" algn="l" rtl="0">
              <a:spcBef>
                <a:spcPts val="1000"/>
              </a:spcBef>
              <a:spcAft>
                <a:spcPts val="0"/>
              </a:spcAft>
              <a:buSzPts val="2400"/>
              <a:buNone/>
            </a:pPr>
            <a:endParaRPr sz="2400"/>
          </a:p>
          <a:p>
            <a:pPr marL="342900" lvl="0" indent="-190500" algn="l" rtl="0">
              <a:spcBef>
                <a:spcPts val="1000"/>
              </a:spcBef>
              <a:spcAft>
                <a:spcPts val="0"/>
              </a:spcAft>
              <a:buSzPts val="2400"/>
              <a:buNone/>
            </a:pPr>
            <a:endParaRPr sz="2400"/>
          </a:p>
        </p:txBody>
      </p:sp>
      <p:sp>
        <p:nvSpPr>
          <p:cNvPr id="272" name="Google Shape;272;p9"/>
          <p:cNvSpPr txBox="1"/>
          <p:nvPr>
            <p:ph type="body" idx="3"/>
          </p:nvPr>
        </p:nvSpPr>
        <p:spPr>
          <a:xfrm>
            <a:off x="7506629" y="1969475"/>
            <a:ext cx="3999001" cy="576262"/>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SzPts val="2400"/>
              <a:buNone/>
            </a:pPr>
          </a:p>
        </p:txBody>
      </p:sp>
      <p:pic>
        <p:nvPicPr>
          <p:cNvPr id="273" name="Google Shape;273;p9"/>
          <p:cNvPicPr preferRelativeResize="0"/>
          <p:nvPr>
            <p:ph type="body" idx="4"/>
          </p:nvPr>
        </p:nvPicPr>
        <p:blipFill rotWithShape="1">
          <a:blip r:embed="rId1"/>
          <a:srcRect/>
          <a:stretch>
            <a:fillRect/>
          </a:stretch>
        </p:blipFill>
        <p:spPr>
          <a:xfrm>
            <a:off x="7291298" y="1053120"/>
            <a:ext cx="4900702" cy="5516122"/>
          </a:xfrm>
          <a:prstGeom prst="rect">
            <a:avLst/>
          </a:prstGeom>
          <a:noFill/>
          <a:ln>
            <a:noFill/>
          </a:ln>
        </p:spPr>
      </p:pic>
      <p:sp>
        <p:nvSpPr>
          <p:cNvPr id="274" name="Google Shape;274;p9"/>
          <p:cNvSpPr txBox="1"/>
          <p:nvPr>
            <p:ph type="ftr" idx="11"/>
          </p:nvPr>
        </p:nvSpPr>
        <p:spPr>
          <a:xfrm>
            <a:off x="7032307" y="6500933"/>
            <a:ext cx="761999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Einat Avni Bronstein RSU © 2024</a:t>
            </a:r>
            <a:endParaRPr lang="en-US"/>
          </a:p>
        </p:txBody>
      </p:sp>
    </p:spTree>
  </p:cSld>
  <p:clrMapOvr>
    <a:masterClrMapping/>
  </p:clrMapOvr>
  <mc:AlternateContent xmlns:mc="http://schemas.openxmlformats.org/markup-compatibility/2006">
    <mc:Choice xmlns:p14="http://schemas.microsoft.com/office/powerpoint/2010/main" Requires="p14">
      <p:transition spd="slow" p14:dur="700">
        <p:fade/>
      </p:transition>
    </mc:Choice>
    <mc:Fallback>
      <p:transition spd="slow">
        <p:fade/>
      </p:transition>
    </mc:Fallback>
  </mc:AlternateContent>
</p:sld>
</file>

<file path=ppt/theme/theme1.xml><?xml version="1.0" encoding="utf-8"?>
<a:theme xmlns:a="http://schemas.openxmlformats.org/drawingml/2006/main" name="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5141</Words>
  <Application>WPS Presentation</Application>
  <PresentationFormat/>
  <Paragraphs>178</Paragraphs>
  <Slides>18</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18</vt:i4>
      </vt:variant>
    </vt:vector>
  </HeadingPairs>
  <TitlesOfParts>
    <vt:vector size="30" baseType="lpstr">
      <vt:lpstr>Arial</vt:lpstr>
      <vt:lpstr>SimSun</vt:lpstr>
      <vt:lpstr>Wingdings</vt:lpstr>
      <vt:lpstr>Arial</vt:lpstr>
      <vt:lpstr>Century Gothic</vt:lpstr>
      <vt:lpstr>Noto Sans Symbols</vt:lpstr>
      <vt:lpstr>Noto Sans</vt:lpstr>
      <vt:lpstr>Calibri</vt:lpstr>
      <vt:lpstr>Microsoft YaHei</vt:lpstr>
      <vt:lpstr>Arial Unicode MS</vt:lpstr>
      <vt:lpstr>Wingdings</vt:lpstr>
      <vt:lpstr>Wisp</vt:lpstr>
      <vt:lpstr>Energías internas </vt:lpstr>
      <vt:lpstr>Las distintas ramas de la energía desde la perspectiva del IFS:</vt:lpstr>
      <vt:lpstr>1. Energía del Self</vt:lpstr>
      <vt:lpstr>2. Cada parte tiene su propia firma energética única </vt:lpstr>
      <vt:lpstr>PowerPoint 演示文稿</vt:lpstr>
      <vt:lpstr>Energías de los exiliados</vt:lpstr>
      <vt:lpstr>3. Energía en el campo relacional  </vt:lpstr>
      <vt:lpstr>En el campo relacional externo  </vt:lpstr>
      <vt:lpstr>En el campo relacional interno entre el Self y las partes</vt:lpstr>
      <vt:lpstr>En el campo relacional interno entre las partes:</vt:lpstr>
      <vt:lpstr>4.  Energías innatas</vt:lpstr>
      <vt:lpstr>Energías innatas cont.</vt:lpstr>
      <vt:lpstr>5.  Energías de otras dimensiones </vt:lpstr>
      <vt:lpstr>Otras dimensiones:</vt:lpstr>
      <vt:lpstr>6. Otras fuentes  externas de energia:</vt:lpstr>
      <vt:lpstr>7. Mensajeros de energía</vt:lpstr>
      <vt:lpstr>Bienestar energético</vt:lpstr>
      <vt:lpstr>Vivimos en muchas  dimensiones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Energías internas </dc:title>
  <dc:creator>Jerry Bronstein</dc:creator>
  <cp:lastModifiedBy>Franco Kessler</cp:lastModifiedBy>
  <cp:revision>1</cp:revision>
  <dcterms:created xsi:type="dcterms:W3CDTF">2024-09-26T08:51:50Z</dcterms:created>
  <dcterms:modified xsi:type="dcterms:W3CDTF">2024-09-26T08:51:51Z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9A5518568AD542CAAE5F194CDFCB79B1_12</vt:lpwstr>
  </property>
  <property fmtid="{D5CDD505-2E9C-101B-9397-08002B2CF9AE}" pid="3" name="KSOProductBuildVer">
    <vt:lpwstr>3082-12.2.0.18283</vt:lpwstr>
  </property>
</Properties>
</file>