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1"/>
    <p:restoredTop sz="94653"/>
  </p:normalViewPr>
  <p:slideViewPr>
    <p:cSldViewPr snapToGrid="0" showGuides="1">
      <p:cViewPr varScale="1">
        <p:scale>
          <a:sx n="142" d="100"/>
          <a:sy n="142" d="100"/>
        </p:scale>
        <p:origin x="2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B98A7-94F3-A1D0-D196-B3A0C4B8E8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0D3657-1759-81AA-A4D3-4FAB4A178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B7A851-D62F-6308-560F-452AA0C39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4F127-AC9D-2E4D-B9A5-EC885B66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AEA4CA-7617-921C-452F-71313BC9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724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9F59D-66D4-C508-28A1-DCA0E26C1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086241-F3CE-36F9-AA9C-8EB6B850D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6A475F-C8F3-4385-71D5-15A2746C5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8CC49F-2BEB-0CA4-9A9C-CE9FEED6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7F5CE-B7B0-491A-98A8-A61F36702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730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459438-7393-0194-7400-FE1D70D517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1EE0273-AFF0-314A-A0AD-6A576C0C3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2BF7DA-8B07-FA5A-7895-07185257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D7C02F-0F1A-6AD4-1995-7B77D368E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8AC0F2-F39D-E82E-FDDE-E16E667E4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556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2FEB66-8649-27D9-F352-1BBE8E292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F4C61D-4A20-0579-9CE5-C5845EE17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0BB4E5-EB8F-EB24-D639-3CD5C4B9B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22909F-B8AD-4251-0118-62D6F7310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1F5C88-9AFC-B141-18E9-3D5228CD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38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F408F-2C7E-712D-CE5A-DBCF4166C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030D8B-EDE4-8200-D2CB-2AF695E0E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54829D-8093-05FA-8E8A-62D196A8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31A97B-83C4-33E3-2C98-ED6C73CF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FB0DA3-484F-518E-0F26-55700A10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27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C687EB-B2E6-C6A5-BA80-26C6059D3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9C5894-8872-A821-9EE2-BFDED2EAA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3F5C8E-E332-A44D-1125-422FD3483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D3CBAC-C017-EE5D-CD6F-C02FB1108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5986CC-E77A-4343-9932-0C121824A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7B2B8B-B052-33E0-6EB3-A249477B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54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83C0C-2FE3-26CD-61FE-5B3356422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488A14-72EF-684B-C073-74586E921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B42AF8-5F2C-1BD4-755C-DC0349698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F96CE1C-2C2A-9B2E-3F64-9D11D85214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DF3FD5-F779-233A-D487-8D47C3CC0A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DD2C3BF-164E-C98F-6921-F4E856A7A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2DAA05-49C8-7207-0DD5-0F9DC810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73582C-0BFC-A3C4-2170-8C9DC1737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172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360BA8-8083-057F-7F90-88BD56F59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B0D6356-5A55-3131-0BF4-223C50030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D444F19-810E-D136-3BBD-F3A79C19B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DFB3511-8AF6-81F3-45B4-FF520D171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49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EBF643-4868-7C4E-55B6-18AFFACF5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98C53A5-FD9C-FABB-E352-B712762B8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6B0B6C-E8FE-4A57-D4F9-C42AB46D5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81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A3FE8-399A-9023-5AC6-462C8E79D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661267-2D38-2383-A535-FE154D39A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96A22E-A3E1-B163-7D52-B1596C90C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1102298-A9DB-E0EE-3E27-22517C03E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43DC23-7AE1-1F65-E137-008CA7AC0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0A8B8C-E0CC-DECA-4371-38F006234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0738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7C5BC9-7EBB-CB00-5927-BA0AD4D74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1096450-322D-CA92-61FE-46FE8B1D49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25CCD58-02A1-589D-065D-746D9EF57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440B83-BFFB-4DDC-687F-9FAE0C399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8A96FA-075E-9AE3-8CFF-C0FC5C56F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42B39E-69F0-172D-1892-EE33B585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5425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9F395BC-6813-524E-74BC-110B69C7C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C97615-4872-2AF1-C20C-9872C75F1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8BEC10-2380-25A6-B81F-94E6423C8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3F2225-9E6E-F448-A6A2-E862F23138D7}" type="datetimeFigureOut">
              <a:rPr lang="es-ES" smtClean="0"/>
              <a:t>26/9/25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AAE382-3CE9-B624-4BD5-83F259B644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629A71-DE22-ADAD-9B5C-CD98374D37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0C57D0-65A7-7741-B34C-19E01D4D5F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65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91991DC-0BD5-84AE-FE00-EED86A5CE58B}"/>
              </a:ext>
            </a:extLst>
          </p:cNvPr>
          <p:cNvSpPr txBox="1"/>
          <p:nvPr/>
        </p:nvSpPr>
        <p:spPr>
          <a:xfrm>
            <a:off x="4678918" y="1028343"/>
            <a:ext cx="4293163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Llegué por el dolor a la alegría.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Supe por el dolor que el alma existe.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Por el dolor, allá en mi reino triste,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un misterioso sol amanecía.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Era alegría la mañana fría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y el viento loco y cálido que embiste.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(Alma que verdes primaveras viste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maravillosamente se rompía).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Así la siento más. Al cielo apunto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y me responde cuando le pregunto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con dolor tras dolor para mi herida.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Y mientras se ilumina mi cabeza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ruego por el que ha sido en la tristeza</a:t>
            </a:r>
            <a:b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s-ES" b="1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Oxygen" panose="02000503000000000000" pitchFamily="2" charset="77"/>
              </a:rPr>
              <a:t>a las divinidades de la vida.</a:t>
            </a:r>
          </a:p>
          <a:p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  <a:latin typeface="Oxygen" panose="02000503000000000000" pitchFamily="2" charset="77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782BB4F-7034-7AF3-4999-1D47BE686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3872089" cy="574500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6E80C8F-A067-9399-891C-E5CAD1339730}"/>
              </a:ext>
            </a:extLst>
          </p:cNvPr>
          <p:cNvSpPr txBox="1"/>
          <p:nvPr/>
        </p:nvSpPr>
        <p:spPr>
          <a:xfrm>
            <a:off x="4609071" y="105013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Oxygen" panose="02000503000000000000" pitchFamily="2" charset="77"/>
              </a:rPr>
              <a:t>JOSÉ HIERRO</a:t>
            </a:r>
          </a:p>
          <a:p>
            <a:pPr algn="r"/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Oxygen" panose="02000503000000000000" pitchFamily="2" charset="77"/>
              </a:rPr>
              <a:t>(</a:t>
            </a:r>
            <a:r>
              <a:rPr lang="es-ES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Oxygen" panose="02000503000000000000" pitchFamily="2" charset="77"/>
              </a:rPr>
              <a:t>Alegría</a:t>
            </a:r>
            <a:r>
              <a:rPr lang="es-ES" b="1" dirty="0">
                <a:solidFill>
                  <a:schemeClr val="tx1">
                    <a:lumMod val="65000"/>
                    <a:lumOff val="35000"/>
                  </a:schemeClr>
                </a:solidFill>
                <a:latin typeface="Oxygen" panose="02000503000000000000" pitchFamily="2" charset="77"/>
              </a:rPr>
              <a:t>, 1947)</a:t>
            </a:r>
            <a:endParaRPr lang="es-E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12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123</Words>
  <Application>Microsoft Macintosh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Oxygen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Villa Vicente</dc:creator>
  <cp:lastModifiedBy>Juan Carlos Villa Vicente</cp:lastModifiedBy>
  <cp:revision>2</cp:revision>
  <dcterms:created xsi:type="dcterms:W3CDTF">2025-09-26T07:42:42Z</dcterms:created>
  <dcterms:modified xsi:type="dcterms:W3CDTF">2025-09-26T16:41:40Z</dcterms:modified>
</cp:coreProperties>
</file>